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5"/>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496" r:id="rId15"/>
    <p:sldId id="259" r:id="rId16"/>
    <p:sldId id="474" r:id="rId17"/>
    <p:sldId id="493" r:id="rId18"/>
    <p:sldId id="284" r:id="rId19"/>
    <p:sldId id="268" r:id="rId20"/>
    <p:sldId id="257" r:id="rId21"/>
    <p:sldId id="433" r:id="rId22"/>
    <p:sldId id="406" r:id="rId23"/>
    <p:sldId id="494" r:id="rId24"/>
    <p:sldId id="498" r:id="rId25"/>
    <p:sldId id="418" r:id="rId26"/>
    <p:sldId id="420" r:id="rId27"/>
    <p:sldId id="422" r:id="rId28"/>
    <p:sldId id="263" r:id="rId29"/>
    <p:sldId id="269" r:id="rId30"/>
    <p:sldId id="270" r:id="rId31"/>
    <p:sldId id="416" r:id="rId32"/>
    <p:sldId id="497" r:id="rId33"/>
    <p:sldId id="271" r:id="rId34"/>
    <p:sldId id="459" r:id="rId35"/>
    <p:sldId id="473" r:id="rId36"/>
    <p:sldId id="475" r:id="rId37"/>
    <p:sldId id="456" r:id="rId38"/>
    <p:sldId id="460" r:id="rId39"/>
    <p:sldId id="470" r:id="rId40"/>
    <p:sldId id="471" r:id="rId41"/>
    <p:sldId id="434" r:id="rId42"/>
    <p:sldId id="423" r:id="rId43"/>
    <p:sldId id="431" r:id="rId44"/>
    <p:sldId id="437" r:id="rId45"/>
    <p:sldId id="272" r:id="rId46"/>
    <p:sldId id="466" r:id="rId47"/>
    <p:sldId id="477" r:id="rId48"/>
    <p:sldId id="462" r:id="rId49"/>
    <p:sldId id="461" r:id="rId50"/>
    <p:sldId id="435" r:id="rId51"/>
    <p:sldId id="448" r:id="rId52"/>
    <p:sldId id="451" r:id="rId53"/>
    <p:sldId id="449" r:id="rId54"/>
    <p:sldId id="485" r:id="rId55"/>
    <p:sldId id="492" r:id="rId56"/>
    <p:sldId id="488" r:id="rId57"/>
    <p:sldId id="489" r:id="rId58"/>
    <p:sldId id="483" r:id="rId59"/>
    <p:sldId id="436" r:id="rId60"/>
    <p:sldId id="452" r:id="rId61"/>
    <p:sldId id="454" r:id="rId62"/>
    <p:sldId id="275" r:id="rId63"/>
    <p:sldId id="282" r:id="rId64"/>
    <p:sldId id="479" r:id="rId65"/>
    <p:sldId id="481" r:id="rId66"/>
    <p:sldId id="499" r:id="rId67"/>
    <p:sldId id="501" r:id="rId68"/>
    <p:sldId id="482" r:id="rId69"/>
    <p:sldId id="487" r:id="rId70"/>
    <p:sldId id="490" r:id="rId71"/>
    <p:sldId id="491" r:id="rId72"/>
    <p:sldId id="444" r:id="rId73"/>
    <p:sldId id="468" r:id="rId74"/>
    <p:sldId id="486" r:id="rId75"/>
    <p:sldId id="439" r:id="rId76"/>
    <p:sldId id="281" r:id="rId77"/>
    <p:sldId id="279" r:id="rId78"/>
    <p:sldId id="260" r:id="rId79"/>
    <p:sldId id="278" r:id="rId80"/>
    <p:sldId id="478" r:id="rId81"/>
    <p:sldId id="283" r:id="rId82"/>
    <p:sldId id="457" r:id="rId83"/>
    <p:sldId id="285" r:id="rId84"/>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0066FF"/>
    <a:srgbClr val="008000"/>
    <a:srgbClr val="FFFF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0832B-8BF5-458E-A7C4-5D1D7E3B5E16}" v="30" dt="2023-04-22T17:53:33.15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0995" autoAdjust="0"/>
  </p:normalViewPr>
  <p:slideViewPr>
    <p:cSldViewPr>
      <p:cViewPr varScale="1">
        <p:scale>
          <a:sx n="188" d="100"/>
          <a:sy n="188" d="100"/>
        </p:scale>
        <p:origin x="1134" y="150"/>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9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70832B-8BF5-458E-A7C4-5D1D7E3B5E16}"/>
    <pc:docChg chg="undo custSel addSld delSld modSld sldOrd">
      <pc:chgData name="Rowland, Mark" userId="3257edc4-6956-4e33-9c8e-27f8fc6fa997" providerId="ADAL" clId="{0B70832B-8BF5-458E-A7C4-5D1D7E3B5E16}" dt="2023-04-22T17:54:42.734" v="2961" actId="1076"/>
      <pc:docMkLst>
        <pc:docMk/>
      </pc:docMkLst>
      <pc:sldChg chg="modSp mod">
        <pc:chgData name="Rowland, Mark" userId="3257edc4-6956-4e33-9c8e-27f8fc6fa997" providerId="ADAL" clId="{0B70832B-8BF5-458E-A7C4-5D1D7E3B5E16}" dt="2023-03-14T16:31:19.309" v="1244" actId="207"/>
        <pc:sldMkLst>
          <pc:docMk/>
          <pc:sldMk cId="5936427" sldId="271"/>
        </pc:sldMkLst>
        <pc:spChg chg="mod">
          <ac:chgData name="Rowland, Mark" userId="3257edc4-6956-4e33-9c8e-27f8fc6fa997" providerId="ADAL" clId="{0B70832B-8BF5-458E-A7C4-5D1D7E3B5E16}" dt="2023-03-14T16:31:19.309" v="1244" actId="207"/>
          <ac:spMkLst>
            <pc:docMk/>
            <pc:sldMk cId="5936427" sldId="271"/>
            <ac:spMk id="3" creationId="{3895F54E-BC11-410A-9F1A-01FF55C6D315}"/>
          </ac:spMkLst>
        </pc:spChg>
      </pc:sldChg>
      <pc:sldChg chg="del">
        <pc:chgData name="Rowland, Mark" userId="3257edc4-6956-4e33-9c8e-27f8fc6fa997" providerId="ADAL" clId="{0B70832B-8BF5-458E-A7C4-5D1D7E3B5E16}" dt="2023-03-24T15:53:10.539" v="1274" actId="2696"/>
        <pc:sldMkLst>
          <pc:docMk/>
          <pc:sldMk cId="2555901540" sldId="283"/>
        </pc:sldMkLst>
      </pc:sldChg>
      <pc:sldChg chg="add">
        <pc:chgData name="Rowland, Mark" userId="3257edc4-6956-4e33-9c8e-27f8fc6fa997" providerId="ADAL" clId="{0B70832B-8BF5-458E-A7C4-5D1D7E3B5E16}" dt="2023-03-24T15:53:20.004" v="1275"/>
        <pc:sldMkLst>
          <pc:docMk/>
          <pc:sldMk cId="3384409481" sldId="283"/>
        </pc:sldMkLst>
      </pc:sldChg>
      <pc:sldChg chg="delSp modSp mod">
        <pc:chgData name="Rowland, Mark" userId="3257edc4-6956-4e33-9c8e-27f8fc6fa997" providerId="ADAL" clId="{0B70832B-8BF5-458E-A7C4-5D1D7E3B5E16}" dt="2023-03-14T03:27:03.425" v="999" actId="1076"/>
        <pc:sldMkLst>
          <pc:docMk/>
          <pc:sldMk cId="4186280936" sldId="284"/>
        </pc:sldMkLst>
        <pc:spChg chg="mod">
          <ac:chgData name="Rowland, Mark" userId="3257edc4-6956-4e33-9c8e-27f8fc6fa997" providerId="ADAL" clId="{0B70832B-8BF5-458E-A7C4-5D1D7E3B5E16}" dt="2023-03-14T03:26:58.617" v="998" actId="1076"/>
          <ac:spMkLst>
            <pc:docMk/>
            <pc:sldMk cId="4186280936" sldId="284"/>
            <ac:spMk id="3" creationId="{00000000-0000-0000-0000-000000000000}"/>
          </ac:spMkLst>
        </pc:spChg>
        <pc:picChg chg="mod">
          <ac:chgData name="Rowland, Mark" userId="3257edc4-6956-4e33-9c8e-27f8fc6fa997" providerId="ADAL" clId="{0B70832B-8BF5-458E-A7C4-5D1D7E3B5E16}" dt="2023-03-14T03:27:03.425" v="999" actId="1076"/>
          <ac:picMkLst>
            <pc:docMk/>
            <pc:sldMk cId="4186280936" sldId="284"/>
            <ac:picMk id="4" creationId="{BFBDEB55-970B-4A62-A3F3-25D5F85CD0A7}"/>
          </ac:picMkLst>
        </pc:picChg>
        <pc:picChg chg="del">
          <ac:chgData name="Rowland, Mark" userId="3257edc4-6956-4e33-9c8e-27f8fc6fa997" providerId="ADAL" clId="{0B70832B-8BF5-458E-A7C4-5D1D7E3B5E16}" dt="2023-03-14T03:26:37.800" v="994" actId="478"/>
          <ac:picMkLst>
            <pc:docMk/>
            <pc:sldMk cId="4186280936" sldId="284"/>
            <ac:picMk id="1026" creationId="{00000000-0000-0000-0000-000000000000}"/>
          </ac:picMkLst>
        </pc:picChg>
      </pc:sldChg>
      <pc:sldChg chg="modSp mod">
        <pc:chgData name="Rowland, Mark" userId="3257edc4-6956-4e33-9c8e-27f8fc6fa997" providerId="ADAL" clId="{0B70832B-8BF5-458E-A7C4-5D1D7E3B5E16}" dt="2023-02-27T17:39:50.261" v="670" actId="20577"/>
        <pc:sldMkLst>
          <pc:docMk/>
          <pc:sldMk cId="3048316156" sldId="416"/>
        </pc:sldMkLst>
        <pc:spChg chg="mod">
          <ac:chgData name="Rowland, Mark" userId="3257edc4-6956-4e33-9c8e-27f8fc6fa997" providerId="ADAL" clId="{0B70832B-8BF5-458E-A7C4-5D1D7E3B5E16}" dt="2023-02-27T17:39:50.261" v="670" actId="20577"/>
          <ac:spMkLst>
            <pc:docMk/>
            <pc:sldMk cId="3048316156" sldId="416"/>
            <ac:spMk id="6" creationId="{00000000-0000-0000-0000-000000000000}"/>
          </ac:spMkLst>
        </pc:spChg>
      </pc:sldChg>
      <pc:sldChg chg="modSp mod">
        <pc:chgData name="Rowland, Mark" userId="3257edc4-6956-4e33-9c8e-27f8fc6fa997" providerId="ADAL" clId="{0B70832B-8BF5-458E-A7C4-5D1D7E3B5E16}" dt="2023-03-14T03:45:54.104" v="1132" actId="20577"/>
        <pc:sldMkLst>
          <pc:docMk/>
          <pc:sldMk cId="2424955550" sldId="422"/>
        </pc:sldMkLst>
        <pc:spChg chg="mod">
          <ac:chgData name="Rowland, Mark" userId="3257edc4-6956-4e33-9c8e-27f8fc6fa997" providerId="ADAL" clId="{0B70832B-8BF5-458E-A7C4-5D1D7E3B5E16}" dt="2023-03-14T03:45:54.104" v="1132" actId="20577"/>
          <ac:spMkLst>
            <pc:docMk/>
            <pc:sldMk cId="2424955550" sldId="422"/>
            <ac:spMk id="2" creationId="{00000000-0000-0000-0000-000000000000}"/>
          </ac:spMkLst>
        </pc:spChg>
      </pc:sldChg>
      <pc:sldChg chg="addSp delSp modSp mod">
        <pc:chgData name="Rowland, Mark" userId="3257edc4-6956-4e33-9c8e-27f8fc6fa997" providerId="ADAL" clId="{0B70832B-8BF5-458E-A7C4-5D1D7E3B5E16}" dt="2023-04-22T17:54:26.083" v="2956" actId="404"/>
        <pc:sldMkLst>
          <pc:docMk/>
          <pc:sldMk cId="3347037854" sldId="449"/>
        </pc:sldMkLst>
        <pc:spChg chg="mod">
          <ac:chgData name="Rowland, Mark" userId="3257edc4-6956-4e33-9c8e-27f8fc6fa997" providerId="ADAL" clId="{0B70832B-8BF5-458E-A7C4-5D1D7E3B5E16}" dt="2023-04-22T17:49:08" v="2740" actId="27636"/>
          <ac:spMkLst>
            <pc:docMk/>
            <pc:sldMk cId="3347037854" sldId="449"/>
            <ac:spMk id="3" creationId="{00000000-0000-0000-0000-000000000000}"/>
          </ac:spMkLst>
        </pc:spChg>
        <pc:spChg chg="add mod">
          <ac:chgData name="Rowland, Mark" userId="3257edc4-6956-4e33-9c8e-27f8fc6fa997" providerId="ADAL" clId="{0B70832B-8BF5-458E-A7C4-5D1D7E3B5E16}" dt="2023-04-22T17:54:26.083" v="2956" actId="404"/>
          <ac:spMkLst>
            <pc:docMk/>
            <pc:sldMk cId="3347037854" sldId="449"/>
            <ac:spMk id="4" creationId="{95BA3EDB-663F-60FC-8981-F8432286AB86}"/>
          </ac:spMkLst>
        </pc:spChg>
        <pc:spChg chg="del mod">
          <ac:chgData name="Rowland, Mark" userId="3257edc4-6956-4e33-9c8e-27f8fc6fa997" providerId="ADAL" clId="{0B70832B-8BF5-458E-A7C4-5D1D7E3B5E16}" dt="2023-04-22T17:48:49.908" v="2732"/>
          <ac:spMkLst>
            <pc:docMk/>
            <pc:sldMk cId="3347037854" sldId="449"/>
            <ac:spMk id="5" creationId="{00000000-0000-0000-0000-000000000000}"/>
          </ac:spMkLst>
        </pc:spChg>
        <pc:spChg chg="del mod">
          <ac:chgData name="Rowland, Mark" userId="3257edc4-6956-4e33-9c8e-27f8fc6fa997" providerId="ADAL" clId="{0B70832B-8BF5-458E-A7C4-5D1D7E3B5E16}" dt="2023-04-22T17:48:49.908" v="2730"/>
          <ac:spMkLst>
            <pc:docMk/>
            <pc:sldMk cId="3347037854" sldId="449"/>
            <ac:spMk id="6" creationId="{00000000-0000-0000-0000-000000000000}"/>
          </ac:spMkLst>
        </pc:spChg>
      </pc:sldChg>
      <pc:sldChg chg="addSp modSp mod">
        <pc:chgData name="Rowland, Mark" userId="3257edc4-6956-4e33-9c8e-27f8fc6fa997" providerId="ADAL" clId="{0B70832B-8BF5-458E-A7C4-5D1D7E3B5E16}" dt="2023-04-22T17:54:42.734" v="2961" actId="1076"/>
        <pc:sldMkLst>
          <pc:docMk/>
          <pc:sldMk cId="2631776314" sldId="451"/>
        </pc:sldMkLst>
        <pc:spChg chg="mod">
          <ac:chgData name="Rowland, Mark" userId="3257edc4-6956-4e33-9c8e-27f8fc6fa997" providerId="ADAL" clId="{0B70832B-8BF5-458E-A7C4-5D1D7E3B5E16}" dt="2023-04-22T17:52:39.352" v="2911" actId="1076"/>
          <ac:spMkLst>
            <pc:docMk/>
            <pc:sldMk cId="2631776314" sldId="451"/>
            <ac:spMk id="2" creationId="{00000000-0000-0000-0000-000000000000}"/>
          </ac:spMkLst>
        </pc:spChg>
        <pc:spChg chg="mod">
          <ac:chgData name="Rowland, Mark" userId="3257edc4-6956-4e33-9c8e-27f8fc6fa997" providerId="ADAL" clId="{0B70832B-8BF5-458E-A7C4-5D1D7E3B5E16}" dt="2023-04-22T17:53:10.395" v="2922" actId="27636"/>
          <ac:spMkLst>
            <pc:docMk/>
            <pc:sldMk cId="2631776314" sldId="451"/>
            <ac:spMk id="3" creationId="{00000000-0000-0000-0000-000000000000}"/>
          </ac:spMkLst>
        </pc:spChg>
        <pc:spChg chg="add mod">
          <ac:chgData name="Rowland, Mark" userId="3257edc4-6956-4e33-9c8e-27f8fc6fa997" providerId="ADAL" clId="{0B70832B-8BF5-458E-A7C4-5D1D7E3B5E16}" dt="2023-04-22T17:53:14.446" v="2923" actId="1076"/>
          <ac:spMkLst>
            <pc:docMk/>
            <pc:sldMk cId="2631776314" sldId="451"/>
            <ac:spMk id="4" creationId="{A8266255-B97D-2D88-8556-1E3F7460F340}"/>
          </ac:spMkLst>
        </pc:spChg>
        <pc:spChg chg="add mod">
          <ac:chgData name="Rowland, Mark" userId="3257edc4-6956-4e33-9c8e-27f8fc6fa997" providerId="ADAL" clId="{0B70832B-8BF5-458E-A7C4-5D1D7E3B5E16}" dt="2023-04-22T17:54:42.734" v="2961" actId="1076"/>
          <ac:spMkLst>
            <pc:docMk/>
            <pc:sldMk cId="2631776314" sldId="451"/>
            <ac:spMk id="5" creationId="{375F809D-7301-6B5E-B2D2-67004BB6B94E}"/>
          </ac:spMkLst>
        </pc:spChg>
      </pc:sldChg>
      <pc:sldChg chg="ord">
        <pc:chgData name="Rowland, Mark" userId="3257edc4-6956-4e33-9c8e-27f8fc6fa997" providerId="ADAL" clId="{0B70832B-8BF5-458E-A7C4-5D1D7E3B5E16}" dt="2023-03-02T15:30:02.107" v="993"/>
        <pc:sldMkLst>
          <pc:docMk/>
          <pc:sldMk cId="384723944" sldId="456"/>
        </pc:sldMkLst>
      </pc:sldChg>
      <pc:sldChg chg="modSp mod">
        <pc:chgData name="Rowland, Mark" userId="3257edc4-6956-4e33-9c8e-27f8fc6fa997" providerId="ADAL" clId="{0B70832B-8BF5-458E-A7C4-5D1D7E3B5E16}" dt="2023-04-22T17:44:44.955" v="2681" actId="207"/>
        <pc:sldMkLst>
          <pc:docMk/>
          <pc:sldMk cId="2873886406" sldId="457"/>
        </pc:sldMkLst>
        <pc:spChg chg="mod">
          <ac:chgData name="Rowland, Mark" userId="3257edc4-6956-4e33-9c8e-27f8fc6fa997" providerId="ADAL" clId="{0B70832B-8BF5-458E-A7C4-5D1D7E3B5E16}" dt="2023-04-22T17:44:44.955" v="2681" actId="207"/>
          <ac:spMkLst>
            <pc:docMk/>
            <pc:sldMk cId="2873886406" sldId="457"/>
            <ac:spMk id="5" creationId="{00000000-0000-0000-0000-000000000000}"/>
          </ac:spMkLst>
        </pc:spChg>
      </pc:sldChg>
      <pc:sldChg chg="modSp mod">
        <pc:chgData name="Rowland, Mark" userId="3257edc4-6956-4e33-9c8e-27f8fc6fa997" providerId="ADAL" clId="{0B70832B-8BF5-458E-A7C4-5D1D7E3B5E16}" dt="2023-03-14T16:25:46.993" v="1238" actId="207"/>
        <pc:sldMkLst>
          <pc:docMk/>
          <pc:sldMk cId="2360614338" sldId="470"/>
        </pc:sldMkLst>
        <pc:spChg chg="mod">
          <ac:chgData name="Rowland, Mark" userId="3257edc4-6956-4e33-9c8e-27f8fc6fa997" providerId="ADAL" clId="{0B70832B-8BF5-458E-A7C4-5D1D7E3B5E16}" dt="2023-03-14T16:25:46.993" v="1238" actId="207"/>
          <ac:spMkLst>
            <pc:docMk/>
            <pc:sldMk cId="2360614338" sldId="470"/>
            <ac:spMk id="3" creationId="{00000000-0000-0000-0000-000000000000}"/>
          </ac:spMkLst>
        </pc:spChg>
        <pc:spChg chg="mod">
          <ac:chgData name="Rowland, Mark" userId="3257edc4-6956-4e33-9c8e-27f8fc6fa997" providerId="ADAL" clId="{0B70832B-8BF5-458E-A7C4-5D1D7E3B5E16}" dt="2023-02-27T17:06:36.899" v="598" actId="14100"/>
          <ac:spMkLst>
            <pc:docMk/>
            <pc:sldMk cId="2360614338" sldId="470"/>
            <ac:spMk id="4" creationId="{00000000-0000-0000-0000-000000000000}"/>
          </ac:spMkLst>
        </pc:spChg>
      </pc:sldChg>
      <pc:sldChg chg="modSp mod">
        <pc:chgData name="Rowland, Mark" userId="3257edc4-6956-4e33-9c8e-27f8fc6fa997" providerId="ADAL" clId="{0B70832B-8BF5-458E-A7C4-5D1D7E3B5E16}" dt="2023-03-14T16:26:11.358" v="1240" actId="207"/>
        <pc:sldMkLst>
          <pc:docMk/>
          <pc:sldMk cId="3885543325" sldId="471"/>
        </pc:sldMkLst>
        <pc:spChg chg="mod">
          <ac:chgData name="Rowland, Mark" userId="3257edc4-6956-4e33-9c8e-27f8fc6fa997" providerId="ADAL" clId="{0B70832B-8BF5-458E-A7C4-5D1D7E3B5E16}" dt="2023-03-14T16:26:07.374" v="1239" actId="207"/>
          <ac:spMkLst>
            <pc:docMk/>
            <pc:sldMk cId="3885543325" sldId="471"/>
            <ac:spMk id="3" creationId="{00000000-0000-0000-0000-000000000000}"/>
          </ac:spMkLst>
        </pc:spChg>
        <pc:spChg chg="mod">
          <ac:chgData name="Rowland, Mark" userId="3257edc4-6956-4e33-9c8e-27f8fc6fa997" providerId="ADAL" clId="{0B70832B-8BF5-458E-A7C4-5D1D7E3B5E16}" dt="2023-03-14T16:26:11.358" v="1240" actId="207"/>
          <ac:spMkLst>
            <pc:docMk/>
            <pc:sldMk cId="3885543325" sldId="471"/>
            <ac:spMk id="4" creationId="{00000000-0000-0000-0000-000000000000}"/>
          </ac:spMkLst>
        </pc:spChg>
      </pc:sldChg>
      <pc:sldChg chg="modSp mod ord">
        <pc:chgData name="Rowland, Mark" userId="3257edc4-6956-4e33-9c8e-27f8fc6fa997" providerId="ADAL" clId="{0B70832B-8BF5-458E-A7C4-5D1D7E3B5E16}" dt="2023-03-01T02:58:32.368" v="691"/>
        <pc:sldMkLst>
          <pc:docMk/>
          <pc:sldMk cId="4132808174" sldId="474"/>
        </pc:sldMkLst>
        <pc:spChg chg="mod">
          <ac:chgData name="Rowland, Mark" userId="3257edc4-6956-4e33-9c8e-27f8fc6fa997" providerId="ADAL" clId="{0B70832B-8BF5-458E-A7C4-5D1D7E3B5E16}" dt="2023-02-27T16:13:40.366" v="10" actId="20577"/>
          <ac:spMkLst>
            <pc:docMk/>
            <pc:sldMk cId="4132808174" sldId="474"/>
            <ac:spMk id="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3"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8" creationId="{00000000-0000-0000-0000-000000000000}"/>
          </ac:spMkLst>
        </pc:spChg>
        <pc:grpChg chg="mod">
          <ac:chgData name="Rowland, Mark" userId="3257edc4-6956-4e33-9c8e-27f8fc6fa997" providerId="ADAL" clId="{0B70832B-8BF5-458E-A7C4-5D1D7E3B5E16}" dt="2023-02-27T16:12:43.699" v="0" actId="1076"/>
          <ac:grpSpMkLst>
            <pc:docMk/>
            <pc:sldMk cId="4132808174" sldId="474"/>
            <ac:grpSpMk id="19" creationId="{00000000-0000-0000-0000-000000000000}"/>
          </ac:grpSpMkLst>
        </pc:grpChg>
        <pc:picChg chg="mod">
          <ac:chgData name="Rowland, Mark" userId="3257edc4-6956-4e33-9c8e-27f8fc6fa997" providerId="ADAL" clId="{0B70832B-8BF5-458E-A7C4-5D1D7E3B5E16}" dt="2023-02-27T16:12:43.699" v="0" actId="1076"/>
          <ac:picMkLst>
            <pc:docMk/>
            <pc:sldMk cId="4132808174" sldId="474"/>
            <ac:picMk id="1027" creationId="{00000000-0000-0000-0000-000000000000}"/>
          </ac:picMkLst>
        </pc:picChg>
        <pc:cxnChg chg="mod">
          <ac:chgData name="Rowland, Mark" userId="3257edc4-6956-4e33-9c8e-27f8fc6fa997" providerId="ADAL" clId="{0B70832B-8BF5-458E-A7C4-5D1D7E3B5E16}" dt="2023-02-27T16:12:50.874" v="1" actId="14100"/>
          <ac:cxnSpMkLst>
            <pc:docMk/>
            <pc:sldMk cId="4132808174" sldId="474"/>
            <ac:cxnSpMk id="14" creationId="{00000000-0000-0000-0000-000000000000}"/>
          </ac:cxnSpMkLst>
        </pc:cxnChg>
        <pc:cxnChg chg="mod">
          <ac:chgData name="Rowland, Mark" userId="3257edc4-6956-4e33-9c8e-27f8fc6fa997" providerId="ADAL" clId="{0B70832B-8BF5-458E-A7C4-5D1D7E3B5E16}" dt="2023-02-27T16:12:43.699" v="0" actId="1076"/>
          <ac:cxnSpMkLst>
            <pc:docMk/>
            <pc:sldMk cId="4132808174" sldId="474"/>
            <ac:cxnSpMk id="15" creationId="{00000000-0000-0000-0000-000000000000}"/>
          </ac:cxnSpMkLst>
        </pc:cxnChg>
      </pc:sldChg>
      <pc:sldChg chg="del">
        <pc:chgData name="Rowland, Mark" userId="3257edc4-6956-4e33-9c8e-27f8fc6fa997" providerId="ADAL" clId="{0B70832B-8BF5-458E-A7C4-5D1D7E3B5E16}" dt="2023-03-24T15:53:10.539" v="1274" actId="2696"/>
        <pc:sldMkLst>
          <pc:docMk/>
          <pc:sldMk cId="3216233956" sldId="478"/>
        </pc:sldMkLst>
      </pc:sldChg>
      <pc:sldChg chg="add">
        <pc:chgData name="Rowland, Mark" userId="3257edc4-6956-4e33-9c8e-27f8fc6fa997" providerId="ADAL" clId="{0B70832B-8BF5-458E-A7C4-5D1D7E3B5E16}" dt="2023-03-24T15:53:20.004" v="1275"/>
        <pc:sldMkLst>
          <pc:docMk/>
          <pc:sldMk cId="3311371496" sldId="478"/>
        </pc:sldMkLst>
      </pc:sldChg>
      <pc:sldChg chg="modSp mod">
        <pc:chgData name="Rowland, Mark" userId="3257edc4-6956-4e33-9c8e-27f8fc6fa997" providerId="ADAL" clId="{0B70832B-8BF5-458E-A7C4-5D1D7E3B5E16}" dt="2023-04-12T23:02:24.069" v="1276" actId="14100"/>
        <pc:sldMkLst>
          <pc:docMk/>
          <pc:sldMk cId="1249828669" sldId="482"/>
        </pc:sldMkLst>
        <pc:spChg chg="mod">
          <ac:chgData name="Rowland, Mark" userId="3257edc4-6956-4e33-9c8e-27f8fc6fa997" providerId="ADAL" clId="{0B70832B-8BF5-458E-A7C4-5D1D7E3B5E16}" dt="2023-04-12T23:02:24.069" v="1276" actId="14100"/>
          <ac:spMkLst>
            <pc:docMk/>
            <pc:sldMk cId="1249828669" sldId="482"/>
            <ac:spMk id="4" creationId="{36B940CB-9775-4751-89D4-24798F172D8B}"/>
          </ac:spMkLst>
        </pc:spChg>
      </pc:sldChg>
      <pc:sldChg chg="addSp delSp modSp mod">
        <pc:chgData name="Rowland, Mark" userId="3257edc4-6956-4e33-9c8e-27f8fc6fa997" providerId="ADAL" clId="{0B70832B-8BF5-458E-A7C4-5D1D7E3B5E16}" dt="2023-03-15T04:32:33.891" v="1273" actId="1076"/>
        <pc:sldMkLst>
          <pc:docMk/>
          <pc:sldMk cId="3374723285" sldId="492"/>
        </pc:sldMkLst>
        <pc:spChg chg="mod">
          <ac:chgData name="Rowland, Mark" userId="3257edc4-6956-4e33-9c8e-27f8fc6fa997" providerId="ADAL" clId="{0B70832B-8BF5-458E-A7C4-5D1D7E3B5E16}" dt="2023-03-15T04:28:44.323" v="1251" actId="1076"/>
          <ac:spMkLst>
            <pc:docMk/>
            <pc:sldMk cId="3374723285" sldId="492"/>
            <ac:spMk id="102" creationId="{00000000-0000-0000-0000-000000000000}"/>
          </ac:spMkLst>
        </pc:spChg>
        <pc:spChg chg="mod">
          <ac:chgData name="Rowland, Mark" userId="3257edc4-6956-4e33-9c8e-27f8fc6fa997" providerId="ADAL" clId="{0B70832B-8BF5-458E-A7C4-5D1D7E3B5E16}" dt="2023-03-15T04:32:33.891" v="1273" actId="1076"/>
          <ac:spMkLst>
            <pc:docMk/>
            <pc:sldMk cId="3374723285" sldId="492"/>
            <ac:spMk id="107" creationId="{00000000-0000-0000-0000-000000000000}"/>
          </ac:spMkLst>
        </pc:spChg>
        <pc:spChg chg="mod">
          <ac:chgData name="Rowland, Mark" userId="3257edc4-6956-4e33-9c8e-27f8fc6fa997" providerId="ADAL" clId="{0B70832B-8BF5-458E-A7C4-5D1D7E3B5E16}" dt="2023-03-15T04:31:53.795" v="1267" actId="1076"/>
          <ac:spMkLst>
            <pc:docMk/>
            <pc:sldMk cId="3374723285" sldId="492"/>
            <ac:spMk id="122" creationId="{00000000-0000-0000-0000-000000000000}"/>
          </ac:spMkLst>
        </pc:spChg>
        <pc:picChg chg="del">
          <ac:chgData name="Rowland, Mark" userId="3257edc4-6956-4e33-9c8e-27f8fc6fa997" providerId="ADAL" clId="{0B70832B-8BF5-458E-A7C4-5D1D7E3B5E16}" dt="2023-03-15T04:28:52.886" v="1252" actId="478"/>
          <ac:picMkLst>
            <pc:docMk/>
            <pc:sldMk cId="3374723285" sldId="492"/>
            <ac:picMk id="5" creationId="{B71AD721-2BF9-4D87-B310-67C64B856005}"/>
          </ac:picMkLst>
        </pc:picChg>
        <pc:picChg chg="add mod ord">
          <ac:chgData name="Rowland, Mark" userId="3257edc4-6956-4e33-9c8e-27f8fc6fa997" providerId="ADAL" clId="{0B70832B-8BF5-458E-A7C4-5D1D7E3B5E16}" dt="2023-03-15T04:32:19.820" v="1271" actId="1076"/>
          <ac:picMkLst>
            <pc:docMk/>
            <pc:sldMk cId="3374723285" sldId="492"/>
            <ac:picMk id="23" creationId="{4D82F457-1636-120E-3869-72743EBAF5AA}"/>
          </ac:picMkLst>
        </pc:picChg>
        <pc:picChg chg="del">
          <ac:chgData name="Rowland, Mark" userId="3257edc4-6956-4e33-9c8e-27f8fc6fa997" providerId="ADAL" clId="{0B70832B-8BF5-458E-A7C4-5D1D7E3B5E16}" dt="2023-03-15T04:28:53.904" v="1253" actId="478"/>
          <ac:picMkLst>
            <pc:docMk/>
            <pc:sldMk cId="3374723285" sldId="492"/>
            <ac:picMk id="24" creationId="{ABBDE9EC-02CD-4593-986F-D8F579BBF18D}"/>
          </ac:picMkLst>
        </pc:picChg>
        <pc:cxnChg chg="mod">
          <ac:chgData name="Rowland, Mark" userId="3257edc4-6956-4e33-9c8e-27f8fc6fa997" providerId="ADAL" clId="{0B70832B-8BF5-458E-A7C4-5D1D7E3B5E16}" dt="2023-03-15T04:32:25.745" v="1272" actId="14100"/>
          <ac:cxnSpMkLst>
            <pc:docMk/>
            <pc:sldMk cId="3374723285" sldId="492"/>
            <ac:cxnSpMk id="105" creationId="{00000000-0000-0000-0000-000000000000}"/>
          </ac:cxnSpMkLst>
        </pc:cxnChg>
        <pc:cxnChg chg="mod">
          <ac:chgData name="Rowland, Mark" userId="3257edc4-6956-4e33-9c8e-27f8fc6fa997" providerId="ADAL" clId="{0B70832B-8BF5-458E-A7C4-5D1D7E3B5E16}" dt="2023-03-15T04:28:20.165" v="1249" actId="14100"/>
          <ac:cxnSpMkLst>
            <pc:docMk/>
            <pc:sldMk cId="3374723285" sldId="492"/>
            <ac:cxnSpMk id="108" creationId="{00000000-0000-0000-0000-000000000000}"/>
          </ac:cxnSpMkLst>
        </pc:cxnChg>
        <pc:cxnChg chg="mod">
          <ac:chgData name="Rowland, Mark" userId="3257edc4-6956-4e33-9c8e-27f8fc6fa997" providerId="ADAL" clId="{0B70832B-8BF5-458E-A7C4-5D1D7E3B5E16}" dt="2023-03-15T04:32:15.846" v="1270" actId="14100"/>
          <ac:cxnSpMkLst>
            <pc:docMk/>
            <pc:sldMk cId="3374723285" sldId="492"/>
            <ac:cxnSpMk id="118" creationId="{00000000-0000-0000-0000-000000000000}"/>
          </ac:cxnSpMkLst>
        </pc:cxnChg>
      </pc:sldChg>
      <pc:sldChg chg="addSp delSp modSp add mod ord">
        <pc:chgData name="Rowland, Mark" userId="3257edc4-6956-4e33-9c8e-27f8fc6fa997" providerId="ADAL" clId="{0B70832B-8BF5-458E-A7C4-5D1D7E3B5E16}" dt="2023-03-01T02:58:35.269" v="693"/>
        <pc:sldMkLst>
          <pc:docMk/>
          <pc:sldMk cId="1799169364" sldId="493"/>
        </pc:sldMkLst>
        <pc:spChg chg="mod">
          <ac:chgData name="Rowland, Mark" userId="3257edc4-6956-4e33-9c8e-27f8fc6fa997" providerId="ADAL" clId="{0B70832B-8BF5-458E-A7C4-5D1D7E3B5E16}" dt="2023-02-27T16:22:21.317" v="75" actId="27636"/>
          <ac:spMkLst>
            <pc:docMk/>
            <pc:sldMk cId="1799169364" sldId="493"/>
            <ac:spMk id="2" creationId="{00000000-0000-0000-0000-000000000000}"/>
          </ac:spMkLst>
        </pc:spChg>
        <pc:spChg chg="mod">
          <ac:chgData name="Rowland, Mark" userId="3257edc4-6956-4e33-9c8e-27f8fc6fa997" providerId="ADAL" clId="{0B70832B-8BF5-458E-A7C4-5D1D7E3B5E16}" dt="2023-02-27T16:48:58.080" v="588" actId="20577"/>
          <ac:spMkLst>
            <pc:docMk/>
            <pc:sldMk cId="1799169364" sldId="493"/>
            <ac:spMk id="3" creationId="{00000000-0000-0000-0000-000000000000}"/>
          </ac:spMkLst>
        </pc:spChg>
        <pc:grpChg chg="del">
          <ac:chgData name="Rowland, Mark" userId="3257edc4-6956-4e33-9c8e-27f8fc6fa997" providerId="ADAL" clId="{0B70832B-8BF5-458E-A7C4-5D1D7E3B5E16}" dt="2023-02-27T16:23:40.003" v="104" actId="478"/>
          <ac:grpSpMkLst>
            <pc:docMk/>
            <pc:sldMk cId="1799169364" sldId="493"/>
            <ac:grpSpMk id="19" creationId="{00000000-0000-0000-0000-000000000000}"/>
          </ac:grpSpMkLst>
        </pc:grpChg>
        <pc:picChg chg="add mod ord">
          <ac:chgData name="Rowland, Mark" userId="3257edc4-6956-4e33-9c8e-27f8fc6fa997" providerId="ADAL" clId="{0B70832B-8BF5-458E-A7C4-5D1D7E3B5E16}" dt="2023-02-27T16:24:06.744" v="110" actId="167"/>
          <ac:picMkLst>
            <pc:docMk/>
            <pc:sldMk cId="1799169364" sldId="493"/>
            <ac:picMk id="5" creationId="{76A9446C-3A89-96EC-A0AB-5CC04A6A99CB}"/>
          </ac:picMkLst>
        </pc:picChg>
        <pc:picChg chg="add mod">
          <ac:chgData name="Rowland, Mark" userId="3257edc4-6956-4e33-9c8e-27f8fc6fa997" providerId="ADAL" clId="{0B70832B-8BF5-458E-A7C4-5D1D7E3B5E16}" dt="2023-02-27T16:48:16.438" v="545" actId="14100"/>
          <ac:picMkLst>
            <pc:docMk/>
            <pc:sldMk cId="1799169364" sldId="493"/>
            <ac:picMk id="27" creationId="{71219FE7-FD19-C4DE-8C26-782F51DD7164}"/>
          </ac:picMkLst>
        </pc:picChg>
        <pc:cxnChg chg="add mod">
          <ac:chgData name="Rowland, Mark" userId="3257edc4-6956-4e33-9c8e-27f8fc6fa997" providerId="ADAL" clId="{0B70832B-8BF5-458E-A7C4-5D1D7E3B5E16}" dt="2023-02-27T16:46:58.575" v="539" actId="14100"/>
          <ac:cxnSpMkLst>
            <pc:docMk/>
            <pc:sldMk cId="1799169364" sldId="493"/>
            <ac:cxnSpMk id="10" creationId="{0D7428C6-346B-DC07-EBC0-328C1B157EF0}"/>
          </ac:cxnSpMkLst>
        </pc:cxnChg>
        <pc:cxnChg chg="mod">
          <ac:chgData name="Rowland, Mark" userId="3257edc4-6956-4e33-9c8e-27f8fc6fa997" providerId="ADAL" clId="{0B70832B-8BF5-458E-A7C4-5D1D7E3B5E16}" dt="2023-02-27T16:46:55.358" v="538" actId="14100"/>
          <ac:cxnSpMkLst>
            <pc:docMk/>
            <pc:sldMk cId="1799169364" sldId="493"/>
            <ac:cxnSpMk id="14" creationId="{00000000-0000-0000-0000-000000000000}"/>
          </ac:cxnSpMkLst>
        </pc:cxnChg>
        <pc:cxnChg chg="del">
          <ac:chgData name="Rowland, Mark" userId="3257edc4-6956-4e33-9c8e-27f8fc6fa997" providerId="ADAL" clId="{0B70832B-8BF5-458E-A7C4-5D1D7E3B5E16}" dt="2023-02-27T16:23:52.703" v="108" actId="478"/>
          <ac:cxnSpMkLst>
            <pc:docMk/>
            <pc:sldMk cId="1799169364" sldId="493"/>
            <ac:cxnSpMk id="15" creationId="{00000000-0000-0000-0000-000000000000}"/>
          </ac:cxnSpMkLst>
        </pc:cxnChg>
        <pc:cxnChg chg="add mod">
          <ac:chgData name="Rowland, Mark" userId="3257edc4-6956-4e33-9c8e-27f8fc6fa997" providerId="ADAL" clId="{0B70832B-8BF5-458E-A7C4-5D1D7E3B5E16}" dt="2023-02-27T16:49:42.770" v="596" actId="14100"/>
          <ac:cxnSpMkLst>
            <pc:docMk/>
            <pc:sldMk cId="1799169364" sldId="493"/>
            <ac:cxnSpMk id="28" creationId="{0F616531-F322-9A72-F710-DE6EA60E707F}"/>
          </ac:cxnSpMkLst>
        </pc:cxnChg>
        <pc:cxnChg chg="add mod">
          <ac:chgData name="Rowland, Mark" userId="3257edc4-6956-4e33-9c8e-27f8fc6fa997" providerId="ADAL" clId="{0B70832B-8BF5-458E-A7C4-5D1D7E3B5E16}" dt="2023-02-27T16:49:34.063" v="595" actId="14100"/>
          <ac:cxnSpMkLst>
            <pc:docMk/>
            <pc:sldMk cId="1799169364" sldId="493"/>
            <ac:cxnSpMk id="31" creationId="{5E3EF04F-6F1C-7A3D-E784-4B559EBBE1F0}"/>
          </ac:cxnSpMkLst>
        </pc:cxnChg>
      </pc:sldChg>
      <pc:sldChg chg="modSp new mod">
        <pc:chgData name="Rowland, Mark" userId="3257edc4-6956-4e33-9c8e-27f8fc6fa997" providerId="ADAL" clId="{0B70832B-8BF5-458E-A7C4-5D1D7E3B5E16}" dt="2023-03-14T17:05:23.289" v="1247" actId="27636"/>
        <pc:sldMkLst>
          <pc:docMk/>
          <pc:sldMk cId="301362358" sldId="494"/>
        </pc:sldMkLst>
        <pc:spChg chg="mod">
          <ac:chgData name="Rowland, Mark" userId="3257edc4-6956-4e33-9c8e-27f8fc6fa997" providerId="ADAL" clId="{0B70832B-8BF5-458E-A7C4-5D1D7E3B5E16}" dt="2023-02-27T18:17:13.605" v="684" actId="1076"/>
          <ac:spMkLst>
            <pc:docMk/>
            <pc:sldMk cId="301362358" sldId="494"/>
            <ac:spMk id="2" creationId="{B0A7C8A4-0A19-5EC6-64D7-4EFDFDE04506}"/>
          </ac:spMkLst>
        </pc:spChg>
        <pc:spChg chg="mod">
          <ac:chgData name="Rowland, Mark" userId="3257edc4-6956-4e33-9c8e-27f8fc6fa997" providerId="ADAL" clId="{0B70832B-8BF5-458E-A7C4-5D1D7E3B5E16}" dt="2023-03-14T17:05:23.289" v="1247" actId="27636"/>
          <ac:spMkLst>
            <pc:docMk/>
            <pc:sldMk cId="301362358" sldId="494"/>
            <ac:spMk id="3" creationId="{A0379B1F-0E71-9855-2502-924531DDBA91}"/>
          </ac:spMkLst>
        </pc:spChg>
      </pc:sldChg>
      <pc:sldChg chg="modSp new del mod">
        <pc:chgData name="Rowland, Mark" userId="3257edc4-6956-4e33-9c8e-27f8fc6fa997" providerId="ADAL" clId="{0B70832B-8BF5-458E-A7C4-5D1D7E3B5E16}" dt="2023-03-01T03:07:32.837" v="937" actId="47"/>
        <pc:sldMkLst>
          <pc:docMk/>
          <pc:sldMk cId="3581776571" sldId="495"/>
        </pc:sldMkLst>
        <pc:spChg chg="mod">
          <ac:chgData name="Rowland, Mark" userId="3257edc4-6956-4e33-9c8e-27f8fc6fa997" providerId="ADAL" clId="{0B70832B-8BF5-458E-A7C4-5D1D7E3B5E16}" dt="2023-03-01T02:59:37.892" v="718" actId="20577"/>
          <ac:spMkLst>
            <pc:docMk/>
            <pc:sldMk cId="3581776571" sldId="495"/>
            <ac:spMk id="2" creationId="{D122D8A5-DBE2-724F-170D-EEFA630C3D7D}"/>
          </ac:spMkLst>
        </pc:spChg>
        <pc:spChg chg="mod">
          <ac:chgData name="Rowland, Mark" userId="3257edc4-6956-4e33-9c8e-27f8fc6fa997" providerId="ADAL" clId="{0B70832B-8BF5-458E-A7C4-5D1D7E3B5E16}" dt="2023-03-01T03:06:31.075" v="927" actId="115"/>
          <ac:spMkLst>
            <pc:docMk/>
            <pc:sldMk cId="3581776571" sldId="495"/>
            <ac:spMk id="3" creationId="{B259EE17-3B38-DBEA-1237-90F20A15FFC8}"/>
          </ac:spMkLst>
        </pc:spChg>
      </pc:sldChg>
      <pc:sldChg chg="modSp new mod">
        <pc:chgData name="Rowland, Mark" userId="3257edc4-6956-4e33-9c8e-27f8fc6fa997" providerId="ADAL" clId="{0B70832B-8BF5-458E-A7C4-5D1D7E3B5E16}" dt="2023-03-01T03:09:04.352" v="987" actId="5793"/>
        <pc:sldMkLst>
          <pc:docMk/>
          <pc:sldMk cId="2137052966" sldId="496"/>
        </pc:sldMkLst>
        <pc:spChg chg="mod">
          <ac:chgData name="Rowland, Mark" userId="3257edc4-6956-4e33-9c8e-27f8fc6fa997" providerId="ADAL" clId="{0B70832B-8BF5-458E-A7C4-5D1D7E3B5E16}" dt="2023-03-01T03:07:05.959" v="930"/>
          <ac:spMkLst>
            <pc:docMk/>
            <pc:sldMk cId="2137052966" sldId="496"/>
            <ac:spMk id="2" creationId="{D8F30DE8-3350-1F69-601A-2E93ACF89575}"/>
          </ac:spMkLst>
        </pc:spChg>
        <pc:spChg chg="mod">
          <ac:chgData name="Rowland, Mark" userId="3257edc4-6956-4e33-9c8e-27f8fc6fa997" providerId="ADAL" clId="{0B70832B-8BF5-458E-A7C4-5D1D7E3B5E16}" dt="2023-03-01T03:09:04.352" v="987" actId="5793"/>
          <ac:spMkLst>
            <pc:docMk/>
            <pc:sldMk cId="2137052966" sldId="496"/>
            <ac:spMk id="3" creationId="{E71D9F1A-FFD3-B75A-52FF-C5E53830B020}"/>
          </ac:spMkLst>
        </pc:spChg>
      </pc:sldChg>
      <pc:sldChg chg="delSp modSp add mod">
        <pc:chgData name="Rowland, Mark" userId="3257edc4-6956-4e33-9c8e-27f8fc6fa997" providerId="ADAL" clId="{0B70832B-8BF5-458E-A7C4-5D1D7E3B5E16}" dt="2023-03-02T15:29:50.393" v="991" actId="478"/>
        <pc:sldMkLst>
          <pc:docMk/>
          <pc:sldMk cId="424650738" sldId="497"/>
        </pc:sldMkLst>
        <pc:spChg chg="del">
          <ac:chgData name="Rowland, Mark" userId="3257edc4-6956-4e33-9c8e-27f8fc6fa997" providerId="ADAL" clId="{0B70832B-8BF5-458E-A7C4-5D1D7E3B5E16}" dt="2023-03-02T15:29:44.605" v="990" actId="478"/>
          <ac:spMkLst>
            <pc:docMk/>
            <pc:sldMk cId="424650738" sldId="497"/>
            <ac:spMk id="3"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7"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10" creationId="{8C190BAA-F102-4117-BEFD-19A7C7B3E6F5}"/>
          </ac:spMkLst>
        </pc:spChg>
        <pc:spChg chg="del">
          <ac:chgData name="Rowland, Mark" userId="3257edc4-6956-4e33-9c8e-27f8fc6fa997" providerId="ADAL" clId="{0B70832B-8BF5-458E-A7C4-5D1D7E3B5E16}" dt="2023-03-02T15:29:50.393" v="991" actId="478"/>
          <ac:spMkLst>
            <pc:docMk/>
            <pc:sldMk cId="424650738" sldId="497"/>
            <ac:spMk id="18" creationId="{CE9EC0A3-8F5E-4B0E-90CD-A056EE3C112D}"/>
          </ac:spMkLst>
        </pc:spChg>
        <pc:spChg chg="del">
          <ac:chgData name="Rowland, Mark" userId="3257edc4-6956-4e33-9c8e-27f8fc6fa997" providerId="ADAL" clId="{0B70832B-8BF5-458E-A7C4-5D1D7E3B5E16}" dt="2023-03-02T15:29:44.605" v="990" actId="478"/>
          <ac:spMkLst>
            <pc:docMk/>
            <pc:sldMk cId="424650738" sldId="497"/>
            <ac:spMk id="19"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2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31"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2"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3"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4" creationId="{997CED8C-0FA5-4AAF-9BDE-9E17D6576E0E}"/>
          </ac:spMkLst>
        </pc:spChg>
        <pc:spChg chg="del">
          <ac:chgData name="Rowland, Mark" userId="3257edc4-6956-4e33-9c8e-27f8fc6fa997" providerId="ADAL" clId="{0B70832B-8BF5-458E-A7C4-5D1D7E3B5E16}" dt="2023-03-02T15:29:50.393" v="991" actId="478"/>
          <ac:spMkLst>
            <pc:docMk/>
            <pc:sldMk cId="424650738" sldId="497"/>
            <ac:spMk id="57" creationId="{00000000-0000-0000-0000-000000000000}"/>
          </ac:spMkLst>
        </pc:spChg>
        <pc:spChg chg="del">
          <ac:chgData name="Rowland, Mark" userId="3257edc4-6956-4e33-9c8e-27f8fc6fa997" providerId="ADAL" clId="{0B70832B-8BF5-458E-A7C4-5D1D7E3B5E16}" dt="2023-03-02T15:29:50.393" v="991" actId="478"/>
          <ac:spMkLst>
            <pc:docMk/>
            <pc:sldMk cId="424650738" sldId="497"/>
            <ac:spMk id="58"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142" creationId="{00000000-0000-0000-0000-000000000000}"/>
          </ac:spMkLst>
        </pc:spChg>
        <pc:picChg chg="del">
          <ac:chgData name="Rowland, Mark" userId="3257edc4-6956-4e33-9c8e-27f8fc6fa997" providerId="ADAL" clId="{0B70832B-8BF5-458E-A7C4-5D1D7E3B5E16}" dt="2023-03-02T15:29:44.605" v="990" actId="478"/>
          <ac:picMkLst>
            <pc:docMk/>
            <pc:sldMk cId="424650738" sldId="497"/>
            <ac:picMk id="8" creationId="{FE5F22F1-986F-4A62-854E-144B7E482D2E}"/>
          </ac:picMkLst>
        </pc:picChg>
        <pc:picChg chg="del">
          <ac:chgData name="Rowland, Mark" userId="3257edc4-6956-4e33-9c8e-27f8fc6fa997" providerId="ADAL" clId="{0B70832B-8BF5-458E-A7C4-5D1D7E3B5E16}" dt="2023-03-02T15:29:44.605" v="990" actId="478"/>
          <ac:picMkLst>
            <pc:docMk/>
            <pc:sldMk cId="424650738" sldId="497"/>
            <ac:picMk id="9" creationId="{65A25CD7-F838-4342-8168-C879A4907D69}"/>
          </ac:picMkLst>
        </pc:picChg>
        <pc:picChg chg="del">
          <ac:chgData name="Rowland, Mark" userId="3257edc4-6956-4e33-9c8e-27f8fc6fa997" providerId="ADAL" clId="{0B70832B-8BF5-458E-A7C4-5D1D7E3B5E16}" dt="2023-03-02T15:29:50.393" v="991" actId="478"/>
          <ac:picMkLst>
            <pc:docMk/>
            <pc:sldMk cId="424650738" sldId="497"/>
            <ac:picMk id="16" creationId="{507D4262-C349-45CC-A1B6-E609AF921FBE}"/>
          </ac:picMkLst>
        </pc:picChg>
        <pc:picChg chg="del">
          <ac:chgData name="Rowland, Mark" userId="3257edc4-6956-4e33-9c8e-27f8fc6fa997" providerId="ADAL" clId="{0B70832B-8BF5-458E-A7C4-5D1D7E3B5E16}" dt="2023-03-02T15:29:50.393" v="991" actId="478"/>
          <ac:picMkLst>
            <pc:docMk/>
            <pc:sldMk cId="424650738" sldId="497"/>
            <ac:picMk id="17" creationId="{3E39583F-8D29-48F3-A75D-E8CBF806FB29}"/>
          </ac:picMkLst>
        </pc:picChg>
        <pc:cxnChg chg="del">
          <ac:chgData name="Rowland, Mark" userId="3257edc4-6956-4e33-9c8e-27f8fc6fa997" providerId="ADAL" clId="{0B70832B-8BF5-458E-A7C4-5D1D7E3B5E16}" dt="2023-03-02T15:29:44.605" v="990" actId="478"/>
          <ac:cxnSpMkLst>
            <pc:docMk/>
            <pc:sldMk cId="424650738" sldId="497"/>
            <ac:cxnSpMk id="1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61" creationId="{00000000-0000-0000-0000-000000000000}"/>
          </ac:cxnSpMkLst>
        </pc:cxnChg>
        <pc:cxnChg chg="del mod">
          <ac:chgData name="Rowland, Mark" userId="3257edc4-6956-4e33-9c8e-27f8fc6fa997" providerId="ADAL" clId="{0B70832B-8BF5-458E-A7C4-5D1D7E3B5E16}" dt="2023-03-02T15:29:44.605" v="990" actId="478"/>
          <ac:cxnSpMkLst>
            <pc:docMk/>
            <pc:sldMk cId="424650738" sldId="497"/>
            <ac:cxnSpMk id="6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7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0"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4"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97"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8"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9"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7"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8"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143" creationId="{00000000-0000-0000-0000-000000000000}"/>
          </ac:cxnSpMkLst>
        </pc:cxnChg>
      </pc:sldChg>
      <pc:sldChg chg="addSp modSp new mod">
        <pc:chgData name="Rowland, Mark" userId="3257edc4-6956-4e33-9c8e-27f8fc6fa997" providerId="ADAL" clId="{0B70832B-8BF5-458E-A7C4-5D1D7E3B5E16}" dt="2023-03-14T04:05:28.570" v="1223" actId="1076"/>
        <pc:sldMkLst>
          <pc:docMk/>
          <pc:sldMk cId="2420716167" sldId="498"/>
        </pc:sldMkLst>
        <pc:spChg chg="mod">
          <ac:chgData name="Rowland, Mark" userId="3257edc4-6956-4e33-9c8e-27f8fc6fa997" providerId="ADAL" clId="{0B70832B-8BF5-458E-A7C4-5D1D7E3B5E16}" dt="2023-03-14T03:50:41.288" v="1148" actId="20577"/>
          <ac:spMkLst>
            <pc:docMk/>
            <pc:sldMk cId="2420716167" sldId="498"/>
            <ac:spMk id="2" creationId="{FE44A23F-F65F-8BD1-36C3-E42BCFF458D3}"/>
          </ac:spMkLst>
        </pc:spChg>
        <pc:spChg chg="mod">
          <ac:chgData name="Rowland, Mark" userId="3257edc4-6956-4e33-9c8e-27f8fc6fa997" providerId="ADAL" clId="{0B70832B-8BF5-458E-A7C4-5D1D7E3B5E16}" dt="2023-03-14T03:51:42.400" v="1213" actId="20577"/>
          <ac:spMkLst>
            <pc:docMk/>
            <pc:sldMk cId="2420716167" sldId="498"/>
            <ac:spMk id="3" creationId="{8BB7FE7E-7E9D-D504-12FF-810D783E4A06}"/>
          </ac:spMkLst>
        </pc:spChg>
        <pc:picChg chg="add mod">
          <ac:chgData name="Rowland, Mark" userId="3257edc4-6956-4e33-9c8e-27f8fc6fa997" providerId="ADAL" clId="{0B70832B-8BF5-458E-A7C4-5D1D7E3B5E16}" dt="2023-03-14T04:02:10.338" v="1217" actId="1076"/>
          <ac:picMkLst>
            <pc:docMk/>
            <pc:sldMk cId="2420716167" sldId="498"/>
            <ac:picMk id="5" creationId="{6ABD62F4-DBC9-729D-3758-96294C21CB83}"/>
          </ac:picMkLst>
        </pc:picChg>
        <pc:picChg chg="add mod">
          <ac:chgData name="Rowland, Mark" userId="3257edc4-6956-4e33-9c8e-27f8fc6fa997" providerId="ADAL" clId="{0B70832B-8BF5-458E-A7C4-5D1D7E3B5E16}" dt="2023-03-14T04:02:55.415" v="1220" actId="1076"/>
          <ac:picMkLst>
            <pc:docMk/>
            <pc:sldMk cId="2420716167" sldId="498"/>
            <ac:picMk id="7" creationId="{08C86D51-BECE-E272-95C0-7641827F4A08}"/>
          </ac:picMkLst>
        </pc:picChg>
        <pc:picChg chg="add mod">
          <ac:chgData name="Rowland, Mark" userId="3257edc4-6956-4e33-9c8e-27f8fc6fa997" providerId="ADAL" clId="{0B70832B-8BF5-458E-A7C4-5D1D7E3B5E16}" dt="2023-03-14T04:05:28.570" v="1223" actId="1076"/>
          <ac:picMkLst>
            <pc:docMk/>
            <pc:sldMk cId="2420716167" sldId="498"/>
            <ac:picMk id="9" creationId="{B57E7D32-9B3F-DA26-880E-07D4D3A18D36}"/>
          </ac:picMkLst>
        </pc:picChg>
      </pc:sldChg>
      <pc:sldChg chg="addSp delSp modSp new mod modClrScheme chgLayout">
        <pc:chgData name="Rowland, Mark" userId="3257edc4-6956-4e33-9c8e-27f8fc6fa997" providerId="ADAL" clId="{0B70832B-8BF5-458E-A7C4-5D1D7E3B5E16}" dt="2023-04-12T23:06:53.103" v="1438" actId="1076"/>
        <pc:sldMkLst>
          <pc:docMk/>
          <pc:sldMk cId="1405404381" sldId="499"/>
        </pc:sldMkLst>
        <pc:spChg chg="mod ord">
          <ac:chgData name="Rowland, Mark" userId="3257edc4-6956-4e33-9c8e-27f8fc6fa997" providerId="ADAL" clId="{0B70832B-8BF5-458E-A7C4-5D1D7E3B5E16}" dt="2023-04-12T23:05:39.393" v="1414" actId="1076"/>
          <ac:spMkLst>
            <pc:docMk/>
            <pc:sldMk cId="1405404381" sldId="499"/>
            <ac:spMk id="2" creationId="{3EF5B6BB-C154-674C-F824-2F22E38B8E7F}"/>
          </ac:spMkLst>
        </pc:spChg>
        <pc:spChg chg="del mod ord">
          <ac:chgData name="Rowland, Mark" userId="3257edc4-6956-4e33-9c8e-27f8fc6fa997" providerId="ADAL" clId="{0B70832B-8BF5-458E-A7C4-5D1D7E3B5E16}" dt="2023-04-12T23:03:10.592" v="1308" actId="700"/>
          <ac:spMkLst>
            <pc:docMk/>
            <pc:sldMk cId="1405404381" sldId="499"/>
            <ac:spMk id="3" creationId="{FFC8CD54-B2E4-FEF0-DC66-131B6767D76A}"/>
          </ac:spMkLst>
        </pc:spChg>
        <pc:spChg chg="add mod ord">
          <ac:chgData name="Rowland, Mark" userId="3257edc4-6956-4e33-9c8e-27f8fc6fa997" providerId="ADAL" clId="{0B70832B-8BF5-458E-A7C4-5D1D7E3B5E16}" dt="2023-04-12T23:06:53.103" v="1438" actId="1076"/>
          <ac:spMkLst>
            <pc:docMk/>
            <pc:sldMk cId="1405404381" sldId="499"/>
            <ac:spMk id="4" creationId="{DBA2B781-20E7-4C7B-FA46-783D7A4F1696}"/>
          </ac:spMkLst>
        </pc:spChg>
        <pc:spChg chg="add mod ord">
          <ac:chgData name="Rowland, Mark" userId="3257edc4-6956-4e33-9c8e-27f8fc6fa997" providerId="ADAL" clId="{0B70832B-8BF5-458E-A7C4-5D1D7E3B5E16}" dt="2023-04-12T23:06:34.136" v="1435" actId="1076"/>
          <ac:spMkLst>
            <pc:docMk/>
            <pc:sldMk cId="1405404381" sldId="499"/>
            <ac:spMk id="5" creationId="{A46C4066-6C69-EF13-763E-5396F68DF4BB}"/>
          </ac:spMkLst>
        </pc:spChg>
      </pc:sldChg>
      <pc:sldChg chg="addSp delSp modSp new del mod">
        <pc:chgData name="Rowland, Mark" userId="3257edc4-6956-4e33-9c8e-27f8fc6fa997" providerId="ADAL" clId="{0B70832B-8BF5-458E-A7C4-5D1D7E3B5E16}" dt="2023-04-17T07:10:46.230" v="2649" actId="47"/>
        <pc:sldMkLst>
          <pc:docMk/>
          <pc:sldMk cId="2190169887" sldId="500"/>
        </pc:sldMkLst>
        <pc:spChg chg="mod">
          <ac:chgData name="Rowland, Mark" userId="3257edc4-6956-4e33-9c8e-27f8fc6fa997" providerId="ADAL" clId="{0B70832B-8BF5-458E-A7C4-5D1D7E3B5E16}" dt="2023-04-12T23:20:42.935" v="2480" actId="20577"/>
          <ac:spMkLst>
            <pc:docMk/>
            <pc:sldMk cId="2190169887" sldId="500"/>
            <ac:spMk id="2" creationId="{F5CADF18-0F59-1255-F095-0BA468CAE363}"/>
          </ac:spMkLst>
        </pc:spChg>
        <pc:spChg chg="mod">
          <ac:chgData name="Rowland, Mark" userId="3257edc4-6956-4e33-9c8e-27f8fc6fa997" providerId="ADAL" clId="{0B70832B-8BF5-458E-A7C4-5D1D7E3B5E16}" dt="2023-04-12T23:17:01.438" v="2439" actId="27636"/>
          <ac:spMkLst>
            <pc:docMk/>
            <pc:sldMk cId="2190169887" sldId="500"/>
            <ac:spMk id="3" creationId="{17412CF9-56EB-4B23-9128-FD4D7531B571}"/>
          </ac:spMkLst>
        </pc:spChg>
        <pc:spChg chg="mod">
          <ac:chgData name="Rowland, Mark" userId="3257edc4-6956-4e33-9c8e-27f8fc6fa997" providerId="ADAL" clId="{0B70832B-8BF5-458E-A7C4-5D1D7E3B5E16}" dt="2023-04-12T23:17:01.427" v="2438" actId="27636"/>
          <ac:spMkLst>
            <pc:docMk/>
            <pc:sldMk cId="2190169887" sldId="500"/>
            <ac:spMk id="4" creationId="{740CEF26-B0D7-2D06-0C99-5087ABED6C54}"/>
          </ac:spMkLst>
        </pc:spChg>
        <pc:spChg chg="add mod">
          <ac:chgData name="Rowland, Mark" userId="3257edc4-6956-4e33-9c8e-27f8fc6fa997" providerId="ADAL" clId="{0B70832B-8BF5-458E-A7C4-5D1D7E3B5E16}" dt="2023-04-12T23:17:18.674" v="2441" actId="207"/>
          <ac:spMkLst>
            <pc:docMk/>
            <pc:sldMk cId="2190169887" sldId="500"/>
            <ac:spMk id="5" creationId="{A353788B-BB40-4270-9CA9-6ED44913161E}"/>
          </ac:spMkLst>
        </pc:spChg>
        <pc:spChg chg="add mod">
          <ac:chgData name="Rowland, Mark" userId="3257edc4-6956-4e33-9c8e-27f8fc6fa997" providerId="ADAL" clId="{0B70832B-8BF5-458E-A7C4-5D1D7E3B5E16}" dt="2023-04-12T23:18:00.618" v="2450" actId="1076"/>
          <ac:spMkLst>
            <pc:docMk/>
            <pc:sldMk cId="2190169887" sldId="500"/>
            <ac:spMk id="6" creationId="{5DB07683-1D1A-B91E-C797-234570386539}"/>
          </ac:spMkLst>
        </pc:spChg>
        <pc:spChg chg="add mod">
          <ac:chgData name="Rowland, Mark" userId="3257edc4-6956-4e33-9c8e-27f8fc6fa997" providerId="ADAL" clId="{0B70832B-8BF5-458E-A7C4-5D1D7E3B5E16}" dt="2023-04-12T23:24:46.929" v="2526" actId="1076"/>
          <ac:spMkLst>
            <pc:docMk/>
            <pc:sldMk cId="2190169887" sldId="500"/>
            <ac:spMk id="11" creationId="{849C7799-D719-1495-0D14-BC5F5DB76479}"/>
          </ac:spMkLst>
        </pc:spChg>
        <pc:spChg chg="add mod">
          <ac:chgData name="Rowland, Mark" userId="3257edc4-6956-4e33-9c8e-27f8fc6fa997" providerId="ADAL" clId="{0B70832B-8BF5-458E-A7C4-5D1D7E3B5E16}" dt="2023-04-12T23:24:31.523" v="2525" actId="1076"/>
          <ac:spMkLst>
            <pc:docMk/>
            <pc:sldMk cId="2190169887" sldId="500"/>
            <ac:spMk id="12" creationId="{861D3701-18B3-B6E2-42AF-D15E8CC82A31}"/>
          </ac:spMkLst>
        </pc:spChg>
        <pc:spChg chg="add mod">
          <ac:chgData name="Rowland, Mark" userId="3257edc4-6956-4e33-9c8e-27f8fc6fa997" providerId="ADAL" clId="{0B70832B-8BF5-458E-A7C4-5D1D7E3B5E16}" dt="2023-04-12T23:22:51.728" v="2501" actId="1076"/>
          <ac:spMkLst>
            <pc:docMk/>
            <pc:sldMk cId="2190169887" sldId="500"/>
            <ac:spMk id="13" creationId="{7FE94D98-267E-A097-3255-3F4E0E36236E}"/>
          </ac:spMkLst>
        </pc:spChg>
        <pc:spChg chg="add mod">
          <ac:chgData name="Rowland, Mark" userId="3257edc4-6956-4e33-9c8e-27f8fc6fa997" providerId="ADAL" clId="{0B70832B-8BF5-458E-A7C4-5D1D7E3B5E16}" dt="2023-04-12T23:24:26.763" v="2524" actId="20577"/>
          <ac:spMkLst>
            <pc:docMk/>
            <pc:sldMk cId="2190169887" sldId="500"/>
            <ac:spMk id="28" creationId="{90648136-CDB2-117A-F721-BD2B4B82BA60}"/>
          </ac:spMkLst>
        </pc:spChg>
        <pc:cxnChg chg="add mod">
          <ac:chgData name="Rowland, Mark" userId="3257edc4-6956-4e33-9c8e-27f8fc6fa997" providerId="ADAL" clId="{0B70832B-8BF5-458E-A7C4-5D1D7E3B5E16}" dt="2023-04-12T23:22:05.206" v="2491" actId="1582"/>
          <ac:cxnSpMkLst>
            <pc:docMk/>
            <pc:sldMk cId="2190169887" sldId="500"/>
            <ac:cxnSpMk id="8" creationId="{080BF5FD-5E08-3F64-3097-4C3E15E1A001}"/>
          </ac:cxnSpMkLst>
        </pc:cxnChg>
        <pc:cxnChg chg="add mod">
          <ac:chgData name="Rowland, Mark" userId="3257edc4-6956-4e33-9c8e-27f8fc6fa997" providerId="ADAL" clId="{0B70832B-8BF5-458E-A7C4-5D1D7E3B5E16}" dt="2023-04-12T23:23:30.360" v="2508" actId="14100"/>
          <ac:cxnSpMkLst>
            <pc:docMk/>
            <pc:sldMk cId="2190169887" sldId="500"/>
            <ac:cxnSpMk id="10" creationId="{73EE8823-99B1-7CDB-2EE0-435B782C8C6C}"/>
          </ac:cxnSpMkLst>
        </pc:cxnChg>
        <pc:cxnChg chg="add mod">
          <ac:chgData name="Rowland, Mark" userId="3257edc4-6956-4e33-9c8e-27f8fc6fa997" providerId="ADAL" clId="{0B70832B-8BF5-458E-A7C4-5D1D7E3B5E16}" dt="2023-04-12T23:22:33.585" v="2497" actId="14100"/>
          <ac:cxnSpMkLst>
            <pc:docMk/>
            <pc:sldMk cId="2190169887" sldId="500"/>
            <ac:cxnSpMk id="15" creationId="{51862325-6FA3-7444-B33B-D68D3CE2C119}"/>
          </ac:cxnSpMkLst>
        </pc:cxnChg>
        <pc:cxnChg chg="add del mod">
          <ac:chgData name="Rowland, Mark" userId="3257edc4-6956-4e33-9c8e-27f8fc6fa997" providerId="ADAL" clId="{0B70832B-8BF5-458E-A7C4-5D1D7E3B5E16}" dt="2023-04-12T23:22:15.636" v="2493" actId="478"/>
          <ac:cxnSpMkLst>
            <pc:docMk/>
            <pc:sldMk cId="2190169887" sldId="500"/>
            <ac:cxnSpMk id="16" creationId="{65FEAFF5-0666-C957-3C0A-F71DB9D9B75A}"/>
          </ac:cxnSpMkLst>
        </pc:cxnChg>
        <pc:cxnChg chg="add del mod">
          <ac:chgData name="Rowland, Mark" userId="3257edc4-6956-4e33-9c8e-27f8fc6fa997" providerId="ADAL" clId="{0B70832B-8BF5-458E-A7C4-5D1D7E3B5E16}" dt="2023-04-12T23:22:20.972" v="2494" actId="478"/>
          <ac:cxnSpMkLst>
            <pc:docMk/>
            <pc:sldMk cId="2190169887" sldId="500"/>
            <ac:cxnSpMk id="17" creationId="{B8A92885-7AF2-A448-B8EB-A22E455B8A40}"/>
          </ac:cxnSpMkLst>
        </pc:cxnChg>
        <pc:cxnChg chg="add mod">
          <ac:chgData name="Rowland, Mark" userId="3257edc4-6956-4e33-9c8e-27f8fc6fa997" providerId="ADAL" clId="{0B70832B-8BF5-458E-A7C4-5D1D7E3B5E16}" dt="2023-04-12T23:23:51.668" v="2510" actId="14100"/>
          <ac:cxnSpMkLst>
            <pc:docMk/>
            <pc:sldMk cId="2190169887" sldId="500"/>
            <ac:cxnSpMk id="18" creationId="{6DC1ABE2-D6AE-71BA-FF71-E47180B5D5CF}"/>
          </ac:cxnSpMkLst>
        </pc:cxnChg>
        <pc:cxnChg chg="add mod">
          <ac:chgData name="Rowland, Mark" userId="3257edc4-6956-4e33-9c8e-27f8fc6fa997" providerId="ADAL" clId="{0B70832B-8BF5-458E-A7C4-5D1D7E3B5E16}" dt="2023-04-12T23:23:21.353" v="2506" actId="14100"/>
          <ac:cxnSpMkLst>
            <pc:docMk/>
            <pc:sldMk cId="2190169887" sldId="500"/>
            <ac:cxnSpMk id="20" creationId="{43D78BFF-4C8B-D534-D7BD-7FADF17AF749}"/>
          </ac:cxnSpMkLst>
        </pc:cxnChg>
      </pc:sldChg>
      <pc:sldChg chg="modSp add mod">
        <pc:chgData name="Rowland, Mark" userId="3257edc4-6956-4e33-9c8e-27f8fc6fa997" providerId="ADAL" clId="{0B70832B-8BF5-458E-A7C4-5D1D7E3B5E16}" dt="2023-04-12T23:29:58.548" v="2648" actId="1076"/>
        <pc:sldMkLst>
          <pc:docMk/>
          <pc:sldMk cId="3006745106" sldId="501"/>
        </pc:sldMkLst>
        <pc:spChg chg="mod">
          <ac:chgData name="Rowland, Mark" userId="3257edc4-6956-4e33-9c8e-27f8fc6fa997" providerId="ADAL" clId="{0B70832B-8BF5-458E-A7C4-5D1D7E3B5E16}" dt="2023-04-12T23:29:50.501" v="2647" actId="20577"/>
          <ac:spMkLst>
            <pc:docMk/>
            <pc:sldMk cId="3006745106" sldId="501"/>
            <ac:spMk id="4" creationId="{740CEF26-B0D7-2D06-0C99-5087ABED6C54}"/>
          </ac:spMkLst>
        </pc:spChg>
        <pc:spChg chg="mod">
          <ac:chgData name="Rowland, Mark" userId="3257edc4-6956-4e33-9c8e-27f8fc6fa997" providerId="ADAL" clId="{0B70832B-8BF5-458E-A7C4-5D1D7E3B5E16}" dt="2023-04-12T23:29:58.548" v="2648" actId="1076"/>
          <ac:spMkLst>
            <pc:docMk/>
            <pc:sldMk cId="3006745106" sldId="501"/>
            <ac:spMk id="5" creationId="{A353788B-BB40-4270-9CA9-6ED44913161E}"/>
          </ac:spMkLst>
        </pc:spChg>
        <pc:spChg chg="mod">
          <ac:chgData name="Rowland, Mark" userId="3257edc4-6956-4e33-9c8e-27f8fc6fa997" providerId="ADAL" clId="{0B70832B-8BF5-458E-A7C4-5D1D7E3B5E16}" dt="2023-04-12T23:29:58.548" v="2648" actId="1076"/>
          <ac:spMkLst>
            <pc:docMk/>
            <pc:sldMk cId="3006745106" sldId="501"/>
            <ac:spMk id="6" creationId="{5DB07683-1D1A-B91E-C797-234570386539}"/>
          </ac:spMkLst>
        </pc:spChg>
        <pc:spChg chg="mod">
          <ac:chgData name="Rowland, Mark" userId="3257edc4-6956-4e33-9c8e-27f8fc6fa997" providerId="ADAL" clId="{0B70832B-8BF5-458E-A7C4-5D1D7E3B5E16}" dt="2023-04-12T23:29:58.548" v="2648" actId="1076"/>
          <ac:spMkLst>
            <pc:docMk/>
            <pc:sldMk cId="3006745106" sldId="501"/>
            <ac:spMk id="11" creationId="{849C7799-D719-1495-0D14-BC5F5DB76479}"/>
          </ac:spMkLst>
        </pc:spChg>
        <pc:spChg chg="mod">
          <ac:chgData name="Rowland, Mark" userId="3257edc4-6956-4e33-9c8e-27f8fc6fa997" providerId="ADAL" clId="{0B70832B-8BF5-458E-A7C4-5D1D7E3B5E16}" dt="2023-04-12T23:29:58.548" v="2648" actId="1076"/>
          <ac:spMkLst>
            <pc:docMk/>
            <pc:sldMk cId="3006745106" sldId="501"/>
            <ac:spMk id="12" creationId="{861D3701-18B3-B6E2-42AF-D15E8CC82A31}"/>
          </ac:spMkLst>
        </pc:spChg>
        <pc:spChg chg="mod">
          <ac:chgData name="Rowland, Mark" userId="3257edc4-6956-4e33-9c8e-27f8fc6fa997" providerId="ADAL" clId="{0B70832B-8BF5-458E-A7C4-5D1D7E3B5E16}" dt="2023-04-12T23:29:58.548" v="2648" actId="1076"/>
          <ac:spMkLst>
            <pc:docMk/>
            <pc:sldMk cId="3006745106" sldId="501"/>
            <ac:spMk id="13" creationId="{7FE94D98-267E-A097-3255-3F4E0E36236E}"/>
          </ac:spMkLst>
        </pc:spChg>
        <pc:spChg chg="mod">
          <ac:chgData name="Rowland, Mark" userId="3257edc4-6956-4e33-9c8e-27f8fc6fa997" providerId="ADAL" clId="{0B70832B-8BF5-458E-A7C4-5D1D7E3B5E16}" dt="2023-04-12T23:29:58.548" v="2648" actId="1076"/>
          <ac:spMkLst>
            <pc:docMk/>
            <pc:sldMk cId="3006745106" sldId="501"/>
            <ac:spMk id="28" creationId="{90648136-CDB2-117A-F721-BD2B4B82BA60}"/>
          </ac:spMkLst>
        </pc:spChg>
        <pc:cxnChg chg="mod">
          <ac:chgData name="Rowland, Mark" userId="3257edc4-6956-4e33-9c8e-27f8fc6fa997" providerId="ADAL" clId="{0B70832B-8BF5-458E-A7C4-5D1D7E3B5E16}" dt="2023-04-12T23:29:58.548" v="2648" actId="1076"/>
          <ac:cxnSpMkLst>
            <pc:docMk/>
            <pc:sldMk cId="3006745106" sldId="501"/>
            <ac:cxnSpMk id="8" creationId="{080BF5FD-5E08-3F64-3097-4C3E15E1A001}"/>
          </ac:cxnSpMkLst>
        </pc:cxnChg>
        <pc:cxnChg chg="mod">
          <ac:chgData name="Rowland, Mark" userId="3257edc4-6956-4e33-9c8e-27f8fc6fa997" providerId="ADAL" clId="{0B70832B-8BF5-458E-A7C4-5D1D7E3B5E16}" dt="2023-04-12T23:29:58.548" v="2648" actId="1076"/>
          <ac:cxnSpMkLst>
            <pc:docMk/>
            <pc:sldMk cId="3006745106" sldId="501"/>
            <ac:cxnSpMk id="10" creationId="{73EE8823-99B1-7CDB-2EE0-435B782C8C6C}"/>
          </ac:cxnSpMkLst>
        </pc:cxnChg>
        <pc:cxnChg chg="mod">
          <ac:chgData name="Rowland, Mark" userId="3257edc4-6956-4e33-9c8e-27f8fc6fa997" providerId="ADAL" clId="{0B70832B-8BF5-458E-A7C4-5D1D7E3B5E16}" dt="2023-04-12T23:29:58.548" v="2648" actId="1076"/>
          <ac:cxnSpMkLst>
            <pc:docMk/>
            <pc:sldMk cId="3006745106" sldId="501"/>
            <ac:cxnSpMk id="15" creationId="{51862325-6FA3-7444-B33B-D68D3CE2C119}"/>
          </ac:cxnSpMkLst>
        </pc:cxnChg>
        <pc:cxnChg chg="mod">
          <ac:chgData name="Rowland, Mark" userId="3257edc4-6956-4e33-9c8e-27f8fc6fa997" providerId="ADAL" clId="{0B70832B-8BF5-458E-A7C4-5D1D7E3B5E16}" dt="2023-04-12T23:29:58.548" v="2648" actId="1076"/>
          <ac:cxnSpMkLst>
            <pc:docMk/>
            <pc:sldMk cId="3006745106" sldId="501"/>
            <ac:cxnSpMk id="18" creationId="{6DC1ABE2-D6AE-71BA-FF71-E47180B5D5CF}"/>
          </ac:cxnSpMkLst>
        </pc:cxnChg>
        <pc:cxnChg chg="mod">
          <ac:chgData name="Rowland, Mark" userId="3257edc4-6956-4e33-9c8e-27f8fc6fa997" providerId="ADAL" clId="{0B70832B-8BF5-458E-A7C4-5D1D7E3B5E16}" dt="2023-04-12T23:29:58.548" v="2648" actId="1076"/>
          <ac:cxnSpMkLst>
            <pc:docMk/>
            <pc:sldMk cId="3006745106" sldId="501"/>
            <ac:cxnSpMk id="20" creationId="{43D78BFF-4C8B-D534-D7BD-7FADF17AF749}"/>
          </ac:cxnSpMkLst>
        </pc:cxnChg>
      </pc:sldChg>
    </pc:docChg>
  </pc:docChgLst>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21:59:46.366" v="2692"/>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modSp mod">
        <pc:chgData name="Rowland, Mark" userId="3257edc4-6956-4e33-9c8e-27f8fc6fa997" providerId="ADAL" clId="{FBEFBA27-D930-47AA-AFB3-711AB3352EDC}" dt="2023-01-28T21:56:01.639" v="2683" actId="20577"/>
        <pc:sldMkLst>
          <pc:docMk/>
          <pc:sldMk cId="5936427" sldId="271"/>
        </pc:sldMkLst>
        <pc:spChg chg="mod">
          <ac:chgData name="Rowland, Mark" userId="3257edc4-6956-4e33-9c8e-27f8fc6fa997" providerId="ADAL" clId="{FBEFBA27-D930-47AA-AFB3-711AB3352EDC}" dt="2023-01-28T21:56:01.639" v="2683" actId="20577"/>
          <ac:spMkLst>
            <pc:docMk/>
            <pc:sldMk cId="5936427" sldId="271"/>
            <ac:spMk id="3" creationId="{3895F54E-BC11-410A-9F1A-01FF55C6D315}"/>
          </ac:spMkLst>
        </pc:sp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delSp modSp mod">
        <pc:chgData name="Rowland, Mark" userId="3257edc4-6956-4e33-9c8e-27f8fc6fa997" providerId="ADAL" clId="{FBEFBA27-D930-47AA-AFB3-711AB3352EDC}" dt="2023-01-28T21:57:01.470" v="2690"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8T21:56:58.147" v="2689" actId="1076"/>
          <ac:spMkLst>
            <pc:docMk/>
            <pc:sldMk cId="384723944" sldId="456"/>
            <ac:spMk id="35"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7"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0"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22" creationId="{00000000-0000-0000-0000-000000000000}"/>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picChg chg="del">
          <ac:chgData name="Rowland, Mark" userId="3257edc4-6956-4e33-9c8e-27f8fc6fa997" providerId="ADAL" clId="{FBEFBA27-D930-47AA-AFB3-711AB3352EDC}" dt="2023-01-28T21:56:39.687" v="2686" actId="478"/>
          <ac:picMkLst>
            <pc:docMk/>
            <pc:sldMk cId="384723944" sldId="456"/>
            <ac:picMk id="5" creationId="{B71AD721-2BF9-4D87-B310-67C64B856005}"/>
          </ac:picMkLst>
        </pc:picChg>
        <pc:picChg chg="del">
          <ac:chgData name="Rowland, Mark" userId="3257edc4-6956-4e33-9c8e-27f8fc6fa997" providerId="ADAL" clId="{FBEFBA27-D930-47AA-AFB3-711AB3352EDC}" dt="2023-01-28T21:56:46.021" v="2688" actId="478"/>
          <ac:picMkLst>
            <pc:docMk/>
            <pc:sldMk cId="384723944" sldId="456"/>
            <ac:picMk id="22" creationId="{460272A1-3C87-4862-AFF5-82D51180A377}"/>
          </ac:picMkLst>
        </pc:picChg>
        <pc:picChg chg="del">
          <ac:chgData name="Rowland, Mark" userId="3257edc4-6956-4e33-9c8e-27f8fc6fa997" providerId="ADAL" clId="{FBEFBA27-D930-47AA-AFB3-711AB3352EDC}" dt="2023-01-28T21:56:37.160" v="2685" actId="478"/>
          <ac:picMkLst>
            <pc:docMk/>
            <pc:sldMk cId="384723944" sldId="456"/>
            <ac:picMk id="24" creationId="{ABBDE9EC-02CD-4593-986F-D8F579BBF18D}"/>
          </ac:picMkLst>
        </pc:picChg>
        <pc:cxnChg chg="mod">
          <ac:chgData name="Rowland, Mark" userId="3257edc4-6956-4e33-9c8e-27f8fc6fa997" providerId="ADAL" clId="{FBEFBA27-D930-47AA-AFB3-711AB3352EDC}" dt="2023-01-28T21:56:58.147" v="2689" actId="1076"/>
          <ac:cxnSpMkLst>
            <pc:docMk/>
            <pc:sldMk cId="384723944" sldId="456"/>
            <ac:cxnSpMk id="33" creationId="{00000000-0000-0000-0000-000000000000}"/>
          </ac:cxnSpMkLst>
        </pc:cxnChg>
        <pc:cxnChg chg="mod">
          <ac:chgData name="Rowland, Mark" userId="3257edc4-6956-4e33-9c8e-27f8fc6fa997" providerId="ADAL" clId="{FBEFBA27-D930-47AA-AFB3-711AB3352EDC}" dt="2023-01-28T21:57:01.470" v="2690" actId="1076"/>
          <ac:cxnSpMkLst>
            <pc:docMk/>
            <pc:sldMk cId="384723944" sldId="456"/>
            <ac:cxnSpMk id="34"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8" creationId="{00000000-0000-0000-0000-000000000000}"/>
          </ac:cxnSpMkLst>
        </pc:cxnChg>
        <pc:cxnChg chg="del">
          <ac:chgData name="Rowland, Mark" userId="3257edc4-6956-4e33-9c8e-27f8fc6fa997" providerId="ADAL" clId="{FBEFBA27-D930-47AA-AFB3-711AB3352EDC}" dt="2023-01-28T21:56:44.524" v="2687" actId="478"/>
          <ac:cxnSpMkLst>
            <pc:docMk/>
            <pc:sldMk cId="384723944" sldId="456"/>
            <ac:cxnSpMk id="11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18" creationId="{00000000-0000-0000-0000-000000000000}"/>
          </ac:cxnSpMkLst>
        </pc:cxn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delSp modSp mod">
        <pc:chgData name="Rowland, Mark" userId="3257edc4-6956-4e33-9c8e-27f8fc6fa997" providerId="ADAL" clId="{FBEFBA27-D930-47AA-AFB3-711AB3352EDC}" dt="2023-01-28T19:18:07.532" v="2679" actId="20577"/>
        <pc:sldMkLst>
          <pc:docMk/>
          <pc:sldMk cId="4132808174" sldId="474"/>
        </pc:sldMkLst>
        <pc:spChg chg="mod">
          <ac:chgData name="Rowland, Mark" userId="3257edc4-6956-4e33-9c8e-27f8fc6fa997" providerId="ADAL" clId="{FBEFBA27-D930-47AA-AFB3-711AB3352EDC}" dt="2023-01-28T19:18:07.532" v="2679" actId="20577"/>
          <ac:spMkLst>
            <pc:docMk/>
            <pc:sldMk cId="4132808174" sldId="474"/>
            <ac:spMk id="3" creationId="{00000000-0000-0000-0000-000000000000}"/>
          </ac:spMkLst>
        </pc:spChg>
        <pc:grpChg chg="del">
          <ac:chgData name="Rowland, Mark" userId="3257edc4-6956-4e33-9c8e-27f8fc6fa997" providerId="ADAL" clId="{FBEFBA27-D930-47AA-AFB3-711AB3352EDC}" dt="2023-01-28T19:17:59.425" v="2674" actId="478"/>
          <ac:grpSpMkLst>
            <pc:docMk/>
            <pc:sldMk cId="4132808174" sldId="474"/>
            <ac:grpSpMk id="16" creationId="{00000000-0000-0000-0000-000000000000}"/>
          </ac:grpSpMkLst>
        </pc:grpChg>
        <pc:cxnChg chg="del">
          <ac:chgData name="Rowland, Mark" userId="3257edc4-6956-4e33-9c8e-27f8fc6fa997" providerId="ADAL" clId="{FBEFBA27-D930-47AA-AFB3-711AB3352EDC}" dt="2023-01-28T19:18:01.952" v="2675" actId="478"/>
          <ac:cxnSpMkLst>
            <pc:docMk/>
            <pc:sldMk cId="4132808174" sldId="474"/>
            <ac:cxnSpMk id="6" creationId="{00000000-0000-0000-0000-000000000000}"/>
          </ac:cxnSpMkLst>
        </pc:cxnChg>
      </pc:sldChg>
      <pc:sldChg chg="modSp mod">
        <pc:chgData name="Rowland, Mark" userId="3257edc4-6956-4e33-9c8e-27f8fc6fa997" providerId="ADAL" clId="{FBEFBA27-D930-47AA-AFB3-711AB3352EDC}" dt="2023-01-28T18:03:05.144" v="2673" actId="20577"/>
        <pc:sldMkLst>
          <pc:docMk/>
          <pc:sldMk cId="683688228" sldId="476"/>
        </pc:sldMkLst>
        <pc:spChg chg="mod">
          <ac:chgData name="Rowland, Mark" userId="3257edc4-6956-4e33-9c8e-27f8fc6fa997" providerId="ADAL" clId="{FBEFBA27-D930-47AA-AFB3-711AB3352EDC}" dt="2023-01-28T18:03:05.144" v="2673" actId="20577"/>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sldChg chg="add ord">
        <pc:chgData name="Rowland, Mark" userId="3257edc4-6956-4e33-9c8e-27f8fc6fa997" providerId="ADAL" clId="{FBEFBA27-D930-47AA-AFB3-711AB3352EDC}" dt="2023-01-28T21:59:46.366" v="2692"/>
        <pc:sldMkLst>
          <pc:docMk/>
          <pc:sldMk cId="3374723285" sldId="4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4/22/2023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15</a:t>
            </a:fld>
            <a:endParaRPr lang="en-US"/>
          </a:p>
        </p:txBody>
      </p:sp>
    </p:spTree>
    <p:extLst>
      <p:ext uri="{BB962C8B-B14F-4D97-AF65-F5344CB8AC3E}">
        <p14:creationId xmlns:p14="http://schemas.microsoft.com/office/powerpoint/2010/main" val="431410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32</a:t>
            </a:fld>
            <a:endParaRPr lang="en-US"/>
          </a:p>
        </p:txBody>
      </p:sp>
    </p:spTree>
    <p:extLst>
      <p:ext uri="{BB962C8B-B14F-4D97-AF65-F5344CB8AC3E}">
        <p14:creationId xmlns:p14="http://schemas.microsoft.com/office/powerpoint/2010/main" val="4184352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4/22/2023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4/22/2023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4/22/2023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4/22/2023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4/22/2023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4/22/2023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4/22/2023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rtintrowland/Scoot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echexplorations.com/guides/arduino/motors/project-2-arduino-servo-control-varspeedservo/"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github.com/netlabtoolkit/VarSpeedServo"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uhND7Mvp3f4" TargetMode="External"/><Relationship Id="rId2" Type="http://schemas.openxmlformats.org/officeDocument/2006/relationships/hyperlink" Target="https://www.youtube.com/watch?v=RgT3fLz-9tA" TargetMode="External"/><Relationship Id="rId1" Type="http://schemas.openxmlformats.org/officeDocument/2006/relationships/slideLayout" Target="../slideLayouts/slideLayout2.xml"/><Relationship Id="rId6" Type="http://schemas.openxmlformats.org/officeDocument/2006/relationships/hyperlink" Target="https://www.youtube.com/watch?v=j_Nws3R4fsA" TargetMode="External"/><Relationship Id="rId5" Type="http://schemas.openxmlformats.org/officeDocument/2006/relationships/hyperlink" Target="https://www.youtube.com/watch?v=C_tiur59Q2E" TargetMode="External"/><Relationship Id="rId4" Type="http://schemas.openxmlformats.org/officeDocument/2006/relationships/hyperlink" Target="https://www.youtube.com/watch?v=VOOUVN3WvF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github.com/martintrowland/Scooter" TargetMode="External"/><Relationship Id="rId5" Type="http://schemas.openxmlformats.org/officeDocument/2006/relationships/image" Target="../media/image1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martintrowland/Scooter"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hyperlink" Target="https://youtu.be/xVVwYmRxaMg"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 Id="rId9" Type="http://schemas.openxmlformats.org/officeDocument/2006/relationships/image" Target="../media/image500.png"/></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3.png"/><Relationship Id="rId4" Type="http://schemas.openxmlformats.org/officeDocument/2006/relationships/image" Target="../media/image32.png"/><Relationship Id="rId9" Type="http://schemas.openxmlformats.org/officeDocument/2006/relationships/hyperlink" Target="https://github.com/martintrowland/Scooter"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0.png"/><Relationship Id="rId4" Type="http://schemas.openxmlformats.org/officeDocument/2006/relationships/customXml" Target="../ink/ink2.xml"/><Relationship Id="rId9" Type="http://schemas.microsoft.com/office/2007/relationships/hdphoto" Target="../media/hdphoto8.wdp"/></Relationships>
</file>

<file path=ppt/slides/_rels/slide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0DE8-3350-1F69-601A-2E93ACF89575}"/>
              </a:ext>
            </a:extLst>
          </p:cNvPr>
          <p:cNvSpPr>
            <a:spLocks noGrp="1"/>
          </p:cNvSpPr>
          <p:nvPr>
            <p:ph type="title"/>
          </p:nvPr>
        </p:nvSpPr>
        <p:spPr/>
        <p:txBody>
          <a:bodyPr/>
          <a:lstStyle/>
          <a:p>
            <a:r>
              <a:rPr lang="en-US" dirty="0"/>
              <a:t>Scooter Scout Repository</a:t>
            </a:r>
          </a:p>
        </p:txBody>
      </p:sp>
      <p:sp>
        <p:nvSpPr>
          <p:cNvPr id="3" name="Content Placeholder 2">
            <a:extLst>
              <a:ext uri="{FF2B5EF4-FFF2-40B4-BE49-F238E27FC236}">
                <a16:creationId xmlns:a16="http://schemas.microsoft.com/office/drawing/2014/main" id="{E71D9F1A-FFD3-B75A-52FF-C5E53830B020}"/>
              </a:ext>
            </a:extLst>
          </p:cNvPr>
          <p:cNvSpPr>
            <a:spLocks noGrp="1"/>
          </p:cNvSpPr>
          <p:nvPr>
            <p:ph idx="1"/>
          </p:nvPr>
        </p:nvSpPr>
        <p:spPr/>
        <p:txBody>
          <a:bodyPr/>
          <a:lstStyle/>
          <a:p>
            <a:endParaRPr lang="en-US" dirty="0"/>
          </a:p>
          <a:p>
            <a:r>
              <a:rPr lang="en-US" dirty="0"/>
              <a:t>This is where you can files for this merit badge including 3D models, code, and this slide set</a:t>
            </a:r>
          </a:p>
          <a:p>
            <a:pPr marL="109728" indent="0">
              <a:buNone/>
            </a:pPr>
            <a:endParaRPr lang="en-US" dirty="0"/>
          </a:p>
          <a:p>
            <a:pPr marL="109728" indent="0">
              <a:buNone/>
            </a:pPr>
            <a:r>
              <a:rPr lang="en-US" dirty="0">
                <a:hlinkClick r:id="rId2"/>
              </a:rPr>
              <a:t>https://github.com/martintrowland/Scooter</a:t>
            </a:r>
            <a:endParaRPr lang="en-US" dirty="0"/>
          </a:p>
          <a:p>
            <a:pPr marL="109728" indent="0">
              <a:buNone/>
            </a:pPr>
            <a:endParaRPr lang="en-US" dirty="0"/>
          </a:p>
          <a:p>
            <a:pPr marL="109728" indent="0">
              <a:buNone/>
            </a:pPr>
            <a:endParaRPr lang="en-US" dirty="0"/>
          </a:p>
          <a:p>
            <a:pPr marL="109728" indent="0">
              <a:buNone/>
            </a:pPr>
            <a:endParaRPr lang="en-US" dirty="0"/>
          </a:p>
        </p:txBody>
      </p:sp>
    </p:spTree>
    <p:extLst>
      <p:ext uri="{BB962C8B-B14F-4D97-AF65-F5344CB8AC3E}">
        <p14:creationId xmlns:p14="http://schemas.microsoft.com/office/powerpoint/2010/main" val="213705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This Library</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3048000" y="3962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486400" y="3200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a:cxnSpLocks/>
          </p:cNvCxnSpPr>
          <p:nvPr/>
        </p:nvCxnSpPr>
        <p:spPr>
          <a:xfrm>
            <a:off x="3733800" y="4609559"/>
            <a:ext cx="4724400" cy="41964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9446C-3A89-96EC-A0AB-5CC04A6A99CB}"/>
              </a:ext>
            </a:extLst>
          </p:cNvPr>
          <p:cNvPicPr>
            <a:picLocks noChangeAspect="1"/>
          </p:cNvPicPr>
          <p:nvPr/>
        </p:nvPicPr>
        <p:blipFill>
          <a:blip r:embed="rId2"/>
          <a:stretch>
            <a:fillRect/>
          </a:stretch>
        </p:blipFill>
        <p:spPr>
          <a:xfrm>
            <a:off x="5460323" y="1578705"/>
            <a:ext cx="3656012" cy="2737257"/>
          </a:xfrm>
          <a:prstGeom prst="rect">
            <a:avLst/>
          </a:prstGeom>
        </p:spPr>
      </p:pic>
      <p:sp>
        <p:nvSpPr>
          <p:cNvPr id="2" name="Title 1"/>
          <p:cNvSpPr>
            <a:spLocks noGrp="1"/>
          </p:cNvSpPr>
          <p:nvPr>
            <p:ph type="title"/>
          </p:nvPr>
        </p:nvSpPr>
        <p:spPr>
          <a:xfrm>
            <a:off x="381000" y="304800"/>
            <a:ext cx="8229600" cy="1143000"/>
          </a:xfrm>
        </p:spPr>
        <p:txBody>
          <a:bodyPr>
            <a:normAutofit/>
          </a:bodyPr>
          <a:lstStyle/>
          <a:p>
            <a:r>
              <a:rPr lang="en-US" dirty="0"/>
              <a:t>And This for Variable Servo Control</a:t>
            </a:r>
          </a:p>
        </p:txBody>
      </p:sp>
      <p:sp>
        <p:nvSpPr>
          <p:cNvPr id="3" name="Content Placeholder 2"/>
          <p:cNvSpPr>
            <a:spLocks noGrp="1"/>
          </p:cNvSpPr>
          <p:nvPr>
            <p:ph idx="1"/>
          </p:nvPr>
        </p:nvSpPr>
        <p:spPr>
          <a:xfrm>
            <a:off x="152400" y="1280390"/>
            <a:ext cx="4800600" cy="5501410"/>
          </a:xfrm>
        </p:spPr>
        <p:txBody>
          <a:bodyPr>
            <a:normAutofit lnSpcReduction="10000"/>
          </a:bodyPr>
          <a:lstStyle/>
          <a:p>
            <a:r>
              <a:rPr lang="en-US" sz="2200" dirty="0"/>
              <a:t>Overview of the library </a:t>
            </a:r>
          </a:p>
          <a:p>
            <a:pPr lvl="1"/>
            <a:r>
              <a:rPr lang="en-US" sz="2000" dirty="0">
                <a:hlinkClick r:id="rId3"/>
              </a:rPr>
              <a:t>https://techexplorations.com/guides/arduino/motors/project-2-arduino-servo-control-varspeedservo/</a:t>
            </a:r>
            <a:endParaRPr lang="en-US" sz="2000" dirty="0"/>
          </a:p>
          <a:p>
            <a:r>
              <a:rPr lang="en-US" sz="2200" dirty="0"/>
              <a:t>Then go to this Web Page</a:t>
            </a:r>
          </a:p>
          <a:p>
            <a:pPr lvl="1"/>
            <a:r>
              <a:rPr lang="en-US" sz="2000" dirty="0">
                <a:hlinkClick r:id="rId4"/>
              </a:rPr>
              <a:t>https://github.com/netlabtoolkit/VarSpeedServo</a:t>
            </a:r>
            <a:endParaRPr lang="en-US" sz="2200" dirty="0"/>
          </a:p>
          <a:p>
            <a:r>
              <a:rPr lang="en-US" sz="2200" dirty="0"/>
              <a:t>Select the Green </a:t>
            </a:r>
            <a:r>
              <a:rPr lang="en-US" sz="2200" b="1" dirty="0">
                <a:solidFill>
                  <a:srgbClr val="008000"/>
                </a:solidFill>
              </a:rPr>
              <a:t>Code</a:t>
            </a:r>
            <a:r>
              <a:rPr lang="en-US" sz="2200" dirty="0"/>
              <a:t> button</a:t>
            </a:r>
          </a:p>
          <a:p>
            <a:r>
              <a:rPr lang="en-US" sz="2200" dirty="0"/>
              <a:t>Download the ZIP file</a:t>
            </a:r>
          </a:p>
          <a:p>
            <a:pPr marL="109728" indent="0">
              <a:buNone/>
            </a:pPr>
            <a:endParaRPr lang="en-US" sz="2200" dirty="0"/>
          </a:p>
          <a:p>
            <a:r>
              <a:rPr lang="en-US" sz="2200" dirty="0"/>
              <a:t>In the Arduino Editor</a:t>
            </a:r>
          </a:p>
          <a:p>
            <a:pPr lvl="1"/>
            <a:r>
              <a:rPr lang="en-US" sz="2000" dirty="0"/>
              <a:t>In the Menu select: Sketch -&gt; Include Libraries -&gt; add .ZIP Library… </a:t>
            </a:r>
          </a:p>
          <a:p>
            <a:r>
              <a:rPr lang="en-US" sz="2200" dirty="0"/>
              <a:t>Select the VarSpeedServo-master.zip file</a:t>
            </a:r>
          </a:p>
          <a:p>
            <a:endParaRPr lang="en-US" sz="2200" dirty="0"/>
          </a:p>
          <a:p>
            <a:pPr lvl="1"/>
            <a:endParaRPr lang="en-US" sz="2000" dirty="0"/>
          </a:p>
        </p:txBody>
      </p:sp>
      <p:cxnSp>
        <p:nvCxnSpPr>
          <p:cNvPr id="14" name="Straight Arrow Connector 13">
            <a:hlinkClick r:id="rId4"/>
          </p:cNvPr>
          <p:cNvCxnSpPr>
            <a:cxnSpLocks/>
          </p:cNvCxnSpPr>
          <p:nvPr/>
        </p:nvCxnSpPr>
        <p:spPr>
          <a:xfrm flipV="1">
            <a:off x="4343400" y="2514600"/>
            <a:ext cx="3352800" cy="9144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hlinkClick r:id="rId4"/>
            <a:extLst>
              <a:ext uri="{FF2B5EF4-FFF2-40B4-BE49-F238E27FC236}">
                <a16:creationId xmlns:a16="http://schemas.microsoft.com/office/drawing/2014/main" id="{0D7428C6-346B-DC07-EBC0-328C1B157EF0}"/>
              </a:ext>
            </a:extLst>
          </p:cNvPr>
          <p:cNvCxnSpPr>
            <a:cxnSpLocks/>
          </p:cNvCxnSpPr>
          <p:nvPr/>
        </p:nvCxnSpPr>
        <p:spPr>
          <a:xfrm flipV="1">
            <a:off x="4267200" y="3429000"/>
            <a:ext cx="2590800" cy="3048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1219FE7-FD19-C4DE-8C26-782F51DD7164}"/>
              </a:ext>
            </a:extLst>
          </p:cNvPr>
          <p:cNvPicPr>
            <a:picLocks noChangeAspect="1"/>
          </p:cNvPicPr>
          <p:nvPr/>
        </p:nvPicPr>
        <p:blipFill>
          <a:blip r:embed="rId5"/>
          <a:stretch>
            <a:fillRect/>
          </a:stretch>
        </p:blipFill>
        <p:spPr>
          <a:xfrm>
            <a:off x="5486400" y="4119672"/>
            <a:ext cx="3625348" cy="2738328"/>
          </a:xfrm>
          <a:prstGeom prst="rect">
            <a:avLst/>
          </a:prstGeom>
        </p:spPr>
      </p:pic>
      <p:cxnSp>
        <p:nvCxnSpPr>
          <p:cNvPr id="28" name="Straight Arrow Connector 27">
            <a:hlinkClick r:id="rId4"/>
            <a:extLst>
              <a:ext uri="{FF2B5EF4-FFF2-40B4-BE49-F238E27FC236}">
                <a16:creationId xmlns:a16="http://schemas.microsoft.com/office/drawing/2014/main" id="{0F616531-F322-9A72-F710-DE6EA60E707F}"/>
              </a:ext>
            </a:extLst>
          </p:cNvPr>
          <p:cNvCxnSpPr>
            <a:cxnSpLocks/>
          </p:cNvCxnSpPr>
          <p:nvPr/>
        </p:nvCxnSpPr>
        <p:spPr>
          <a:xfrm flipV="1">
            <a:off x="3733800" y="4267200"/>
            <a:ext cx="1905000" cy="59588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hlinkClick r:id="rId4"/>
            <a:extLst>
              <a:ext uri="{FF2B5EF4-FFF2-40B4-BE49-F238E27FC236}">
                <a16:creationId xmlns:a16="http://schemas.microsoft.com/office/drawing/2014/main" id="{5E3EF04F-6F1C-7A3D-E784-4B559EBBE1F0}"/>
              </a:ext>
            </a:extLst>
          </p:cNvPr>
          <p:cNvCxnSpPr>
            <a:cxnSpLocks/>
          </p:cNvCxnSpPr>
          <p:nvPr/>
        </p:nvCxnSpPr>
        <p:spPr>
          <a:xfrm flipV="1">
            <a:off x="4038600" y="5105400"/>
            <a:ext cx="2362200" cy="12192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16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43681" y="5562600"/>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2895600" y="1978706"/>
            <a:ext cx="5410200" cy="3546522"/>
          </a:xfrm>
          <a:prstGeom prst="rect">
            <a:avLst/>
          </a:prstGeom>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C8A4-0A19-5EC6-64D7-4EFDFDE04506}"/>
              </a:ext>
            </a:extLst>
          </p:cNvPr>
          <p:cNvSpPr>
            <a:spLocks noGrp="1"/>
          </p:cNvSpPr>
          <p:nvPr>
            <p:ph type="title"/>
          </p:nvPr>
        </p:nvSpPr>
        <p:spPr>
          <a:xfrm>
            <a:off x="457200" y="609600"/>
            <a:ext cx="8229600" cy="1066800"/>
          </a:xfrm>
        </p:spPr>
        <p:txBody>
          <a:bodyPr/>
          <a:lstStyle/>
          <a:p>
            <a:r>
              <a:rPr lang="en-US" dirty="0"/>
              <a:t>Robot Videos</a:t>
            </a:r>
          </a:p>
        </p:txBody>
      </p:sp>
      <p:sp>
        <p:nvSpPr>
          <p:cNvPr id="3" name="Content Placeholder 2">
            <a:extLst>
              <a:ext uri="{FF2B5EF4-FFF2-40B4-BE49-F238E27FC236}">
                <a16:creationId xmlns:a16="http://schemas.microsoft.com/office/drawing/2014/main" id="{A0379B1F-0E71-9855-2502-924531DDBA91}"/>
              </a:ext>
            </a:extLst>
          </p:cNvPr>
          <p:cNvSpPr>
            <a:spLocks noGrp="1"/>
          </p:cNvSpPr>
          <p:nvPr>
            <p:ph idx="1"/>
          </p:nvPr>
        </p:nvSpPr>
        <p:spPr>
          <a:xfrm>
            <a:off x="457200" y="1752600"/>
            <a:ext cx="8229600" cy="4325112"/>
          </a:xfrm>
        </p:spPr>
        <p:txBody>
          <a:bodyPr>
            <a:normAutofit fontScale="92500"/>
          </a:bodyPr>
          <a:lstStyle/>
          <a:p>
            <a:pPr marL="109728" indent="0">
              <a:buNone/>
            </a:pPr>
            <a:r>
              <a:rPr lang="en-US" dirty="0"/>
              <a:t>Things that Robots can do:</a:t>
            </a:r>
          </a:p>
          <a:p>
            <a:r>
              <a:rPr lang="en-US" dirty="0">
                <a:hlinkClick r:id="rId2"/>
              </a:rPr>
              <a:t>What is Human-Centric Robotics?</a:t>
            </a:r>
            <a:endParaRPr lang="en-US" dirty="0"/>
          </a:p>
          <a:p>
            <a:r>
              <a:rPr lang="en-US" dirty="0">
                <a:hlinkClick r:id="rId3"/>
              </a:rPr>
              <a:t>Boston Dynamics' amazing robots Atlas and Handle</a:t>
            </a:r>
            <a:endParaRPr lang="en-US" dirty="0"/>
          </a:p>
          <a:p>
            <a:pPr marL="109728" indent="0">
              <a:buNone/>
            </a:pPr>
            <a:endParaRPr lang="en-US" dirty="0"/>
          </a:p>
          <a:p>
            <a:pPr marL="109728" indent="0">
              <a:buNone/>
            </a:pPr>
            <a:r>
              <a:rPr lang="en-US" dirty="0"/>
              <a:t>Robot Locomotion:</a:t>
            </a:r>
          </a:p>
          <a:p>
            <a:r>
              <a:rPr lang="en-US" dirty="0">
                <a:hlinkClick r:id="rId4"/>
              </a:rPr>
              <a:t>AI robots take off, with Boston Dynamics. Beyond Atlas' parkour</a:t>
            </a:r>
            <a:endParaRPr lang="en-US" dirty="0"/>
          </a:p>
          <a:p>
            <a:r>
              <a:rPr lang="en-US" dirty="0">
                <a:hlinkClick r:id="rId5"/>
              </a:rPr>
              <a:t>20 Amazing Robot Animals That Will Blow Your Mind</a:t>
            </a:r>
            <a:endParaRPr lang="en-US" dirty="0"/>
          </a:p>
          <a:p>
            <a:r>
              <a:rPr lang="en-US" dirty="0">
                <a:hlinkClick r:id="rId6"/>
              </a:rPr>
              <a:t>10 TINY Micro Robots and Nano Drones</a:t>
            </a:r>
            <a:endParaRPr lang="en-US" dirty="0"/>
          </a:p>
          <a:p>
            <a:pPr marL="109728" indent="0">
              <a:buNone/>
            </a:pPr>
            <a:endParaRPr lang="en-US" dirty="0"/>
          </a:p>
        </p:txBody>
      </p:sp>
    </p:spTree>
    <p:extLst>
      <p:ext uri="{BB962C8B-B14F-4D97-AF65-F5344CB8AC3E}">
        <p14:creationId xmlns:p14="http://schemas.microsoft.com/office/powerpoint/2010/main" val="301362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A23F-F65F-8BD1-36C3-E42BCFF458D3}"/>
              </a:ext>
            </a:extLst>
          </p:cNvPr>
          <p:cNvSpPr>
            <a:spLocks noGrp="1"/>
          </p:cNvSpPr>
          <p:nvPr>
            <p:ph type="title"/>
          </p:nvPr>
        </p:nvSpPr>
        <p:spPr/>
        <p:txBody>
          <a:bodyPr/>
          <a:lstStyle/>
          <a:p>
            <a:r>
              <a:rPr lang="en-US" dirty="0"/>
              <a:t>Types of Robots</a:t>
            </a:r>
          </a:p>
        </p:txBody>
      </p:sp>
      <p:sp>
        <p:nvSpPr>
          <p:cNvPr id="3" name="Content Placeholder 2">
            <a:extLst>
              <a:ext uri="{FF2B5EF4-FFF2-40B4-BE49-F238E27FC236}">
                <a16:creationId xmlns:a16="http://schemas.microsoft.com/office/drawing/2014/main" id="{8BB7FE7E-7E9D-D504-12FF-810D783E4A06}"/>
              </a:ext>
            </a:extLst>
          </p:cNvPr>
          <p:cNvSpPr>
            <a:spLocks noGrp="1"/>
          </p:cNvSpPr>
          <p:nvPr>
            <p:ph idx="1"/>
          </p:nvPr>
        </p:nvSpPr>
        <p:spPr/>
        <p:txBody>
          <a:bodyPr/>
          <a:lstStyle/>
          <a:p>
            <a:r>
              <a:rPr lang="en-US" dirty="0"/>
              <a:t>Remote Control Vehicles</a:t>
            </a:r>
          </a:p>
          <a:p>
            <a:r>
              <a:rPr lang="en-US" dirty="0"/>
              <a:t>Telerobots</a:t>
            </a:r>
          </a:p>
          <a:p>
            <a:r>
              <a:rPr lang="en-US" dirty="0"/>
              <a:t>Autonomous robots</a:t>
            </a:r>
          </a:p>
          <a:p>
            <a:endParaRPr lang="en-US" dirty="0"/>
          </a:p>
        </p:txBody>
      </p:sp>
      <p:pic>
        <p:nvPicPr>
          <p:cNvPr id="5" name="Picture 4">
            <a:extLst>
              <a:ext uri="{FF2B5EF4-FFF2-40B4-BE49-F238E27FC236}">
                <a16:creationId xmlns:a16="http://schemas.microsoft.com/office/drawing/2014/main" id="{6ABD62F4-DBC9-729D-3758-96294C21CB83}"/>
              </a:ext>
            </a:extLst>
          </p:cNvPr>
          <p:cNvPicPr>
            <a:picLocks noChangeAspect="1"/>
          </p:cNvPicPr>
          <p:nvPr/>
        </p:nvPicPr>
        <p:blipFill>
          <a:blip r:embed="rId2"/>
          <a:stretch>
            <a:fillRect/>
          </a:stretch>
        </p:blipFill>
        <p:spPr>
          <a:xfrm>
            <a:off x="5334000" y="4565893"/>
            <a:ext cx="3471639" cy="2048267"/>
          </a:xfrm>
          <a:prstGeom prst="rect">
            <a:avLst/>
          </a:prstGeom>
        </p:spPr>
      </p:pic>
      <p:pic>
        <p:nvPicPr>
          <p:cNvPr id="7" name="Picture 6">
            <a:extLst>
              <a:ext uri="{FF2B5EF4-FFF2-40B4-BE49-F238E27FC236}">
                <a16:creationId xmlns:a16="http://schemas.microsoft.com/office/drawing/2014/main" id="{08C86D51-BECE-E272-95C0-7641827F4A08}"/>
              </a:ext>
            </a:extLst>
          </p:cNvPr>
          <p:cNvPicPr>
            <a:picLocks noChangeAspect="1"/>
          </p:cNvPicPr>
          <p:nvPr/>
        </p:nvPicPr>
        <p:blipFill>
          <a:blip r:embed="rId3"/>
          <a:stretch>
            <a:fillRect/>
          </a:stretch>
        </p:blipFill>
        <p:spPr>
          <a:xfrm>
            <a:off x="5386780" y="1524000"/>
            <a:ext cx="3359439" cy="2662534"/>
          </a:xfrm>
          <a:prstGeom prst="rect">
            <a:avLst/>
          </a:prstGeom>
        </p:spPr>
      </p:pic>
      <p:pic>
        <p:nvPicPr>
          <p:cNvPr id="9" name="Picture 8">
            <a:extLst>
              <a:ext uri="{FF2B5EF4-FFF2-40B4-BE49-F238E27FC236}">
                <a16:creationId xmlns:a16="http://schemas.microsoft.com/office/drawing/2014/main" id="{B57E7D32-9B3F-DA26-880E-07D4D3A18D36}"/>
              </a:ext>
            </a:extLst>
          </p:cNvPr>
          <p:cNvPicPr>
            <a:picLocks noChangeAspect="1"/>
          </p:cNvPicPr>
          <p:nvPr/>
        </p:nvPicPr>
        <p:blipFill>
          <a:blip r:embed="rId4"/>
          <a:stretch>
            <a:fillRect/>
          </a:stretch>
        </p:blipFill>
        <p:spPr>
          <a:xfrm>
            <a:off x="338361" y="4114800"/>
            <a:ext cx="4467796" cy="2348457"/>
          </a:xfrm>
          <a:prstGeom prst="rect">
            <a:avLst/>
          </a:prstGeom>
        </p:spPr>
      </p:pic>
    </p:spTree>
    <p:extLst>
      <p:ext uri="{BB962C8B-B14F-4D97-AF65-F5344CB8AC3E}">
        <p14:creationId xmlns:p14="http://schemas.microsoft.com/office/powerpoint/2010/main" val="242071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25</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477328"/>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pretty but it gave us </a:t>
            </a:r>
            <a:br>
              <a:rPr lang="en-US" i="1" dirty="0"/>
            </a:br>
            <a:r>
              <a:rPr lang="en-US" i="1" dirty="0"/>
              <a:t>something to build over Zoom during</a:t>
            </a:r>
            <a:br>
              <a:rPr lang="en-US" i="1" dirty="0"/>
            </a:br>
            <a:r>
              <a:rPr lang="en-US" i="1" dirty="0"/>
              <a:t>Covid and we earned a merit badge</a:t>
            </a:r>
          </a:p>
          <a:p>
            <a:r>
              <a:rPr lang="en-US" i="1" dirty="0"/>
              <a:t>Cost:$14 at that time</a:t>
            </a:r>
          </a:p>
        </p:txBody>
      </p:sp>
    </p:spTree>
    <p:extLst>
      <p:ext uri="{BB962C8B-B14F-4D97-AF65-F5344CB8AC3E}">
        <p14:creationId xmlns:p14="http://schemas.microsoft.com/office/powerpoint/2010/main" val="3048316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3"/>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6"/>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424650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solidFill>
                  <a:srgbClr val="00B050"/>
                </a:solidFill>
              </a:rPr>
              <a:t>#include &lt;</a:t>
            </a:r>
            <a:r>
              <a:rPr lang="en-US" sz="1050" dirty="0" err="1">
                <a:solidFill>
                  <a:srgbClr val="00B050"/>
                </a:solidFill>
              </a:rPr>
              <a:t>NewPing.h</a:t>
            </a:r>
            <a:r>
              <a:rPr lang="en-US" sz="1050" dirty="0">
                <a:solidFill>
                  <a:srgbClr val="00B050"/>
                </a:solidFill>
              </a:rPr>
              <a:t>&gt;</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LEFT_SENSOR_TRIG_PIN=8;</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LEFT_SENSOR_ECHO_PIN=9;</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MAX_DISTANCE=200; // max distance in cm</a:t>
            </a:r>
          </a:p>
          <a:p>
            <a:pPr marL="0" indent="0">
              <a:buNone/>
            </a:pPr>
            <a:endParaRPr lang="en-US" sz="1050" dirty="0">
              <a:solidFill>
                <a:srgbClr val="00B050"/>
              </a:solidFill>
            </a:endParaRPr>
          </a:p>
          <a:p>
            <a:pPr marL="0" indent="0">
              <a:buNone/>
            </a:pPr>
            <a:r>
              <a:rPr lang="en-US" sz="1050" dirty="0" err="1">
                <a:solidFill>
                  <a:srgbClr val="00B050"/>
                </a:solidFill>
              </a:rPr>
              <a:t>NewPing</a:t>
            </a:r>
            <a:r>
              <a:rPr lang="en-US" sz="1050" dirty="0">
                <a:solidFill>
                  <a:srgbClr val="00B050"/>
                </a:solidFill>
              </a:rPr>
              <a:t> Sonar(LEFT_SENSOR_TRIG_PIN,LEFT_SENSOR_ECHO_PIN,MAX_DISTANCE); </a:t>
            </a:r>
          </a:p>
          <a:p>
            <a:pPr marL="0" indent="0">
              <a:buNone/>
            </a:pPr>
            <a:endParaRPr lang="en-US" sz="1050" dirty="0"/>
          </a:p>
          <a:p>
            <a:pPr marL="0" indent="0">
              <a:buNone/>
            </a:pPr>
            <a:r>
              <a:rPr lang="en-US" sz="1050" dirty="0" err="1">
                <a:solidFill>
                  <a:srgbClr val="00B050"/>
                </a:solidFill>
              </a:rPr>
              <a:t>int</a:t>
            </a:r>
            <a:r>
              <a:rPr lang="en-US" sz="1050" dirty="0">
                <a:solidFill>
                  <a:srgbClr val="00B050"/>
                </a:solidFill>
              </a:rPr>
              <a:t> sonar(</a:t>
            </a:r>
            <a:r>
              <a:rPr lang="en-US" sz="1050" dirty="0" err="1">
                <a:solidFill>
                  <a:srgbClr val="00B050"/>
                </a:solidFill>
              </a:rPr>
              <a:t>const</a:t>
            </a:r>
            <a:r>
              <a:rPr lang="en-US" sz="1050" dirty="0">
                <a:solidFill>
                  <a:srgbClr val="00B050"/>
                </a:solidFill>
              </a:rPr>
              <a:t> char *label) {</a:t>
            </a:r>
          </a:p>
          <a:p>
            <a:pPr marL="0" indent="0">
              <a:buNone/>
            </a:pPr>
            <a:r>
              <a:rPr lang="en-US" sz="1050" dirty="0">
                <a:solidFill>
                  <a:srgbClr val="00B050"/>
                </a:solidFill>
              </a:rPr>
              <a:t>  </a:t>
            </a:r>
            <a:r>
              <a:rPr lang="en-US" sz="1050" dirty="0" err="1">
                <a:solidFill>
                  <a:srgbClr val="00B050"/>
                </a:solidFill>
              </a:rPr>
              <a:t>int</a:t>
            </a:r>
            <a:r>
              <a:rPr lang="en-US" sz="1050" dirty="0">
                <a:solidFill>
                  <a:srgbClr val="00B050"/>
                </a:solidFill>
              </a:rPr>
              <a:t> Distance = </a:t>
            </a:r>
            <a:r>
              <a:rPr lang="en-US" sz="1050" dirty="0" err="1">
                <a:solidFill>
                  <a:srgbClr val="00B050"/>
                </a:solidFill>
              </a:rPr>
              <a:t>Sonar.ping_cm</a:t>
            </a:r>
            <a:r>
              <a:rPr lang="en-US" sz="1050" dirty="0">
                <a:solidFill>
                  <a:srgbClr val="00B050"/>
                </a:solidFill>
              </a:rPr>
              <a:t>();</a:t>
            </a:r>
          </a:p>
          <a:p>
            <a:pPr marL="0" indent="0">
              <a:buNone/>
            </a:pPr>
            <a:r>
              <a:rPr lang="en-US" sz="1050" dirty="0">
                <a:solidFill>
                  <a:srgbClr val="00B050"/>
                </a:solidFill>
              </a:rPr>
              <a:t>  if (Distance == 0) {</a:t>
            </a:r>
          </a:p>
          <a:p>
            <a:pPr marL="0" indent="0">
              <a:buNone/>
            </a:pPr>
            <a:r>
              <a:rPr lang="en-US" sz="1050" dirty="0">
                <a:solidFill>
                  <a:srgbClr val="00B050"/>
                </a:solidFill>
              </a:rPr>
              <a:t>    Distance = MAX_DISTANCE;</a:t>
            </a:r>
          </a:p>
          <a:p>
            <a:pPr marL="0" indent="0">
              <a:buNone/>
            </a:pPr>
            <a:r>
              <a:rPr lang="en-US" sz="1050" dirty="0">
                <a:solidFill>
                  <a:srgbClr val="00B050"/>
                </a:solidFill>
              </a:rPr>
              <a:t>  }</a:t>
            </a:r>
          </a:p>
          <a:p>
            <a:pPr marL="0" indent="0">
              <a:buNone/>
            </a:pPr>
            <a:r>
              <a:rPr lang="en-US" sz="1050" dirty="0">
                <a:solidFill>
                  <a:srgbClr val="00B050"/>
                </a:solidFill>
              </a:rPr>
              <a:t>  return Distance;</a:t>
            </a:r>
          </a:p>
          <a:p>
            <a:pPr marL="0" indent="0">
              <a:buNone/>
            </a:pPr>
            <a:r>
              <a:rPr lang="en-US" sz="1050" dirty="0">
                <a:solidFill>
                  <a:srgbClr val="00B050"/>
                </a:solidFill>
              </a:rPr>
              <a:t>}</a:t>
            </a:r>
          </a:p>
          <a:p>
            <a:pPr marL="0" indent="0">
              <a:buNone/>
            </a:pPr>
            <a:endParaRPr lang="en-US" sz="1050" dirty="0"/>
          </a:p>
          <a:p>
            <a:pPr marL="0" indent="0">
              <a:buNone/>
            </a:pPr>
            <a:r>
              <a:rPr lang="en-US" sz="1050" dirty="0">
                <a:solidFill>
                  <a:srgbClr val="00B050"/>
                </a:solidFill>
              </a:rPr>
              <a:t>void setup() {</a:t>
            </a:r>
          </a:p>
          <a:p>
            <a:pPr marL="0" indent="0">
              <a:buNone/>
            </a:pPr>
            <a:r>
              <a:rPr lang="en-US" sz="1050" dirty="0">
                <a:solidFill>
                  <a:srgbClr val="00B050"/>
                </a:solidFill>
              </a:rPr>
              <a:t>  // put your setup code here, to run once:</a:t>
            </a:r>
          </a:p>
          <a:p>
            <a:pPr marL="0" indent="0">
              <a:buNone/>
            </a:pPr>
            <a:r>
              <a:rPr lang="en-US" sz="1050" dirty="0">
                <a:solidFill>
                  <a:srgbClr val="00B050"/>
                </a:solidFill>
              </a:rPr>
              <a:t>  </a:t>
            </a:r>
            <a:r>
              <a:rPr lang="en-US" sz="1050" dirty="0" err="1">
                <a:solidFill>
                  <a:srgbClr val="00B050"/>
                </a:solidFill>
              </a:rPr>
              <a:t>Serial.begin</a:t>
            </a:r>
            <a:r>
              <a:rPr lang="en-US" sz="1050" dirty="0">
                <a:solidFill>
                  <a:srgbClr val="00B050"/>
                </a:solidFill>
              </a:rPr>
              <a:t>(115200);</a:t>
            </a:r>
          </a:p>
          <a:p>
            <a:pPr marL="0" indent="0">
              <a:buNone/>
            </a:pPr>
            <a:r>
              <a:rPr lang="en-US" sz="1050" dirty="0">
                <a:solidFill>
                  <a:srgbClr val="00B050"/>
                </a:solidFill>
              </a:rPr>
              <a:t>  delay(5000);</a:t>
            </a:r>
          </a:p>
          <a:p>
            <a:pPr marL="0" indent="0">
              <a:buNone/>
            </a:pPr>
            <a:r>
              <a:rPr lang="en-US" sz="1050" dirty="0">
                <a:solidFill>
                  <a:srgbClr val="00B050"/>
                </a:solidFill>
              </a:rPr>
              <a:t>}</a:t>
            </a:r>
          </a:p>
          <a:p>
            <a:pPr marL="0" indent="0">
              <a:buNone/>
            </a:pPr>
            <a:endParaRPr lang="en-US" sz="1050" dirty="0"/>
          </a:p>
          <a:p>
            <a:pPr marL="0" indent="0">
              <a:buNone/>
            </a:pPr>
            <a:r>
              <a:rPr lang="en-US" sz="1050" dirty="0">
                <a:solidFill>
                  <a:srgbClr val="00B050"/>
                </a:solidFill>
              </a:rPr>
              <a:t>void loop() {</a:t>
            </a:r>
          </a:p>
          <a:p>
            <a:pPr marL="0" indent="0">
              <a:buNone/>
            </a:pPr>
            <a:r>
              <a:rPr lang="en-US" sz="1050" dirty="0">
                <a:solidFill>
                  <a:srgbClr val="00B050"/>
                </a:solidFill>
              </a:rPr>
              <a:t>  // put your main code here, to run repeatedly:</a:t>
            </a:r>
          </a:p>
          <a:p>
            <a:pPr marL="0" indent="0">
              <a:buNone/>
            </a:pPr>
            <a:r>
              <a:rPr lang="en-US" sz="1050" dirty="0">
                <a:solidFill>
                  <a:srgbClr val="00B050"/>
                </a:solidFill>
              </a:rPr>
              <a:t>  </a:t>
            </a:r>
            <a:r>
              <a:rPr lang="en-US" sz="1050" dirty="0" err="1">
                <a:solidFill>
                  <a:srgbClr val="00B050"/>
                </a:solidFill>
              </a:rPr>
              <a:t>int</a:t>
            </a:r>
            <a:r>
              <a:rPr lang="en-US" sz="1050" dirty="0">
                <a:solidFill>
                  <a:srgbClr val="00B050"/>
                </a:solidFill>
              </a:rPr>
              <a:t> Distance=sonar(“main”);</a:t>
            </a:r>
          </a:p>
          <a:p>
            <a:pPr marL="0" indent="0">
              <a:buNone/>
            </a:pPr>
            <a:r>
              <a:rPr lang="en-US" sz="1050" dirty="0">
                <a:solidFill>
                  <a:srgbClr val="00B050"/>
                </a:solidFill>
              </a:rPr>
              <a:t>  </a:t>
            </a:r>
            <a:r>
              <a:rPr lang="en-US" sz="1050" dirty="0" err="1">
                <a:solidFill>
                  <a:srgbClr val="00B050"/>
                </a:solidFill>
              </a:rPr>
              <a:t>Serial.print</a:t>
            </a:r>
            <a:r>
              <a:rPr lang="en-US" sz="1050" dirty="0">
                <a:solidFill>
                  <a:srgbClr val="00B050"/>
                </a:solidFill>
              </a:rPr>
              <a:t>("Ping: ");</a:t>
            </a:r>
          </a:p>
          <a:p>
            <a:pPr marL="0" indent="0">
              <a:buNone/>
            </a:pPr>
            <a:r>
              <a:rPr lang="en-US" sz="1050" dirty="0">
                <a:solidFill>
                  <a:srgbClr val="00B050"/>
                </a:solidFill>
              </a:rPr>
              <a:t>  </a:t>
            </a:r>
            <a:r>
              <a:rPr lang="en-US" sz="1050" dirty="0" err="1">
                <a:solidFill>
                  <a:srgbClr val="00B050"/>
                </a:solidFill>
              </a:rPr>
              <a:t>Serial.print</a:t>
            </a:r>
            <a:r>
              <a:rPr lang="en-US" sz="1050" dirty="0">
                <a:solidFill>
                  <a:srgbClr val="00B050"/>
                </a:solidFill>
              </a:rPr>
              <a:t>(Distance);</a:t>
            </a:r>
          </a:p>
          <a:p>
            <a:pPr marL="0" indent="0">
              <a:buNone/>
            </a:pPr>
            <a:r>
              <a:rPr lang="en-US" sz="1050" dirty="0">
                <a:solidFill>
                  <a:srgbClr val="00B050"/>
                </a:solidFill>
              </a:rPr>
              <a:t>  </a:t>
            </a:r>
            <a:r>
              <a:rPr lang="en-US" sz="1050" dirty="0" err="1">
                <a:solidFill>
                  <a:srgbClr val="00B050"/>
                </a:solidFill>
              </a:rPr>
              <a:t>Serial.println</a:t>
            </a:r>
            <a:r>
              <a:rPr lang="en-US" sz="1050" dirty="0">
                <a:solidFill>
                  <a:srgbClr val="00B050"/>
                </a:solidFill>
              </a:rPr>
              <a:t>("cm");</a:t>
            </a:r>
          </a:p>
          <a:p>
            <a:pPr marL="0" indent="0">
              <a:buNone/>
            </a:pPr>
            <a:r>
              <a:rPr lang="en-US" sz="1100" dirty="0">
                <a:solidFill>
                  <a:srgbClr val="00B050"/>
                </a:solidFill>
              </a:rPr>
              <a:t>  delay(1000);</a:t>
            </a:r>
          </a:p>
          <a:p>
            <a:pPr marL="0" indent="0">
              <a:buNone/>
            </a:pPr>
            <a:r>
              <a:rPr lang="en-US" sz="1100" dirty="0">
                <a:solidFill>
                  <a:srgbClr val="00B050"/>
                </a:solidFill>
              </a:rPr>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solidFill>
                  <a:srgbClr val="00B050"/>
                </a:solidFill>
              </a:rPr>
              <a:t>#include &lt;</a:t>
            </a:r>
            <a:r>
              <a:rPr lang="en-US" sz="1200" dirty="0" err="1">
                <a:solidFill>
                  <a:srgbClr val="00B050"/>
                </a:solidFill>
              </a:rPr>
              <a:t>VarSpeedServo.h</a:t>
            </a:r>
            <a:r>
              <a:rPr lang="en-US" sz="1200" dirty="0">
                <a:solidFill>
                  <a:srgbClr val="00B050"/>
                </a:solidFill>
              </a:rPr>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LEFT_FOOT_PIN = 2;  //Arduino PIN connection</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RIGHT_FOOT_PIN = 3;</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LEFT_LEG_PIN = 4;</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COLLISION_DISTANCE = 40;  // in centimeters</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SHUTDOWN_TIMER = 10000;</a:t>
            </a:r>
          </a:p>
          <a:p>
            <a:pPr marL="0" indent="0">
              <a:buNone/>
            </a:pP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NA = 50;  //Not </a:t>
            </a:r>
            <a:r>
              <a:rPr lang="en-US" sz="1200" dirty="0" err="1">
                <a:solidFill>
                  <a:srgbClr val="00B050"/>
                </a:solidFill>
              </a:rPr>
              <a:t>Apllicable</a:t>
            </a: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SLOW_SPEED = 20;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MED_SPEED = 40;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FAST_SPEED = 200;</a:t>
            </a:r>
          </a:p>
          <a:p>
            <a:pPr marL="0" indent="0">
              <a:buNone/>
            </a:pPr>
            <a:endParaRPr lang="en-US" sz="1200" dirty="0">
              <a:solidFill>
                <a:srgbClr val="00B050"/>
              </a:solidFill>
            </a:endParaRPr>
          </a:p>
          <a:p>
            <a:pPr marL="0" indent="0">
              <a:buNone/>
            </a:pPr>
            <a:r>
              <a:rPr lang="en-US" sz="1200" dirty="0">
                <a:solidFill>
                  <a:srgbClr val="00B050"/>
                </a:solidFill>
              </a:rPr>
              <a:t>//defined for FS90R Servos</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LEFT_WHEEL_FORWARD = 100;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LEFT_WHEEL_STOP = 89;</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LEFT_WHEEL_BACKWARD = 80;</a:t>
            </a:r>
          </a:p>
          <a:p>
            <a:pPr marL="0" indent="0">
              <a:buNone/>
            </a:pP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RIGHT_WHEEL_FORWARD = 80;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RIGHT_WHEEL_STOP = 90;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RIGHT_WHEEL_BACKWARD = 100;</a:t>
            </a:r>
          </a:p>
          <a:p>
            <a:pPr marL="0" indent="0">
              <a:buNone/>
            </a:pPr>
            <a:endParaRPr lang="en-US" sz="1200" dirty="0">
              <a:solidFill>
                <a:srgbClr val="00B050"/>
              </a:solidFill>
            </a:endParaRPr>
          </a:p>
          <a:p>
            <a:pPr marL="0" indent="0">
              <a:buNone/>
            </a:pPr>
            <a:r>
              <a:rPr lang="en-US" sz="1200" dirty="0">
                <a:solidFill>
                  <a:srgbClr val="00B050"/>
                </a:solidFill>
              </a:rPr>
              <a:t>// angle for SG90 Servos </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RIGHT_LEG_UP = 10;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RIGHT_LEG_DOWN = 90;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LEFT_LEG_UP = 160;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solidFill>
                  <a:srgbClr val="00B050"/>
                </a:solidFill>
              </a:rPr>
              <a:t>VarSpeedServo</a:t>
            </a:r>
            <a:r>
              <a:rPr lang="en-US" sz="1200" dirty="0">
                <a:solidFill>
                  <a:srgbClr val="00B050"/>
                </a:solidFill>
              </a:rPr>
              <a:t> </a:t>
            </a:r>
            <a:r>
              <a:rPr lang="en-US" sz="1200" dirty="0" err="1">
                <a:solidFill>
                  <a:srgbClr val="00B050"/>
                </a:solidFill>
              </a:rPr>
              <a:t>leftWheel</a:t>
            </a:r>
            <a:r>
              <a:rPr lang="en-US" sz="1200" dirty="0">
                <a:solidFill>
                  <a:srgbClr val="00B050"/>
                </a:solidFill>
              </a:rPr>
              <a:t>, </a:t>
            </a:r>
            <a:r>
              <a:rPr lang="en-US" sz="1200" dirty="0" err="1">
                <a:solidFill>
                  <a:srgbClr val="00B050"/>
                </a:solidFill>
              </a:rPr>
              <a:t>rightWheel</a:t>
            </a:r>
            <a:r>
              <a:rPr lang="en-US" sz="1200" dirty="0">
                <a:solidFill>
                  <a:srgbClr val="00B050"/>
                </a:solidFill>
              </a:rPr>
              <a:t>, </a:t>
            </a:r>
            <a:r>
              <a:rPr lang="en-US" sz="1200" dirty="0" err="1">
                <a:solidFill>
                  <a:srgbClr val="00B050"/>
                </a:solidFill>
              </a:rPr>
              <a:t>leftLeg</a:t>
            </a:r>
            <a:r>
              <a:rPr lang="en-US" sz="1200" dirty="0">
                <a:solidFill>
                  <a:srgbClr val="00B050"/>
                </a:solidFill>
              </a:rPr>
              <a:t>, </a:t>
            </a:r>
            <a:r>
              <a:rPr lang="en-US" sz="1200" dirty="0" err="1">
                <a:solidFill>
                  <a:srgbClr val="00B050"/>
                </a:solidFill>
              </a:rPr>
              <a:t>rightLeg</a:t>
            </a:r>
            <a:r>
              <a:rPr lang="en-US" sz="1200" dirty="0">
                <a:solidFill>
                  <a:srgbClr val="00B050"/>
                </a:solidFill>
              </a:rPr>
              <a:t>; //define Servo Variables</a:t>
            </a:r>
          </a:p>
        </p:txBody>
      </p:sp>
      <p:sp>
        <p:nvSpPr>
          <p:cNvPr id="4" name="Rectangle 3"/>
          <p:cNvSpPr/>
          <p:nvPr/>
        </p:nvSpPr>
        <p:spPr>
          <a:xfrm>
            <a:off x="120789" y="944562"/>
            <a:ext cx="8686800" cy="5761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solidFill>
                  <a:srgbClr val="00B050"/>
                </a:solidFill>
              </a:rPr>
              <a:t>////////////////////////////////////////////////////////////</a:t>
            </a:r>
          </a:p>
          <a:p>
            <a:pPr marL="0" indent="0">
              <a:buNone/>
            </a:pPr>
            <a:r>
              <a:rPr lang="en-US" dirty="0">
                <a:solidFill>
                  <a:srgbClr val="00B050"/>
                </a:solidFill>
              </a:rPr>
              <a:t>//-- DIAGNOSTICS       --------------------------------------------//</a:t>
            </a:r>
          </a:p>
          <a:p>
            <a:pPr marL="0" indent="0">
              <a:buNone/>
            </a:pPr>
            <a:r>
              <a:rPr lang="en-US" dirty="0">
                <a:solidFill>
                  <a:srgbClr val="00B050"/>
                </a:solidFill>
              </a:rPr>
              <a:t>////////////////////////////////////////////////////////////</a:t>
            </a:r>
          </a:p>
          <a:p>
            <a:pPr marL="0" indent="0">
              <a:buNone/>
            </a:pPr>
            <a:r>
              <a:rPr lang="en-US" dirty="0">
                <a:solidFill>
                  <a:srgbClr val="00B050"/>
                </a:solidFill>
              </a:rPr>
              <a:t>void </a:t>
            </a:r>
            <a:r>
              <a:rPr lang="en-US" dirty="0" err="1">
                <a:solidFill>
                  <a:srgbClr val="00B050"/>
                </a:solidFill>
              </a:rPr>
              <a:t>testLegs</a:t>
            </a:r>
            <a:r>
              <a:rPr lang="en-US" dirty="0">
                <a:solidFill>
                  <a:srgbClr val="00B050"/>
                </a:solidFill>
              </a:rPr>
              <a:t>() {</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Leg down");</a:t>
            </a:r>
          </a:p>
          <a:p>
            <a:pPr marL="0" indent="0">
              <a:buNone/>
            </a:pPr>
            <a:r>
              <a:rPr lang="en-US" dirty="0">
                <a:solidFill>
                  <a:srgbClr val="00B050"/>
                </a:solidFill>
              </a:rPr>
              <a:t>  </a:t>
            </a:r>
            <a:r>
              <a:rPr lang="en-US" dirty="0" err="1">
                <a:solidFill>
                  <a:srgbClr val="00B050"/>
                </a:solidFill>
              </a:rPr>
              <a:t>rightLeg.write</a:t>
            </a:r>
            <a:r>
              <a:rPr lang="en-US" dirty="0">
                <a:solidFill>
                  <a:srgbClr val="00B050"/>
                </a:solidFill>
              </a:rPr>
              <a:t>(RIGHT_LEG_DOWN,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Leg up");</a:t>
            </a:r>
          </a:p>
          <a:p>
            <a:pPr marL="0" indent="0">
              <a:buNone/>
            </a:pPr>
            <a:r>
              <a:rPr lang="en-US" dirty="0">
                <a:solidFill>
                  <a:srgbClr val="00B050"/>
                </a:solidFill>
              </a:rPr>
              <a:t>  </a:t>
            </a:r>
            <a:r>
              <a:rPr lang="en-US" dirty="0" err="1">
                <a:solidFill>
                  <a:srgbClr val="00B050"/>
                </a:solidFill>
              </a:rPr>
              <a:t>rightLeg.write</a:t>
            </a:r>
            <a:r>
              <a:rPr lang="en-US" dirty="0">
                <a:solidFill>
                  <a:srgbClr val="00B050"/>
                </a:solidFill>
              </a:rPr>
              <a:t>(RIGHT_LEG_UP,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("Left Leg Down");</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(LEFT_LEG_DOWN,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Wheel Forward");</a:t>
            </a:r>
          </a:p>
          <a:p>
            <a:pPr marL="0" indent="0">
              <a:buNone/>
            </a:pPr>
            <a:r>
              <a:rPr lang="en-US" dirty="0">
                <a:solidFill>
                  <a:srgbClr val="00B050"/>
                </a:solidFill>
              </a:rPr>
              <a:t>  </a:t>
            </a:r>
            <a:r>
              <a:rPr lang="en-US" dirty="0" err="1">
                <a:solidFill>
                  <a:srgbClr val="00B050"/>
                </a:solidFill>
              </a:rPr>
              <a:t>rightWheel.write</a:t>
            </a:r>
            <a:r>
              <a:rPr lang="en-US" dirty="0">
                <a:solidFill>
                  <a:srgbClr val="00B050"/>
                </a:solidFill>
              </a:rPr>
              <a:t>(RIGHT_WHEEL_FORWARD, NA, true);</a:t>
            </a:r>
          </a:p>
          <a:p>
            <a:pPr marL="0" indent="0">
              <a:buNone/>
            </a:pPr>
            <a:r>
              <a:rPr lang="en-US" dirty="0">
                <a:solidFill>
                  <a:srgbClr val="00B050"/>
                </a:solidFill>
              </a:rPr>
              <a:t>  delay(5000);</a:t>
            </a:r>
          </a:p>
          <a:p>
            <a:pPr marL="0" indent="0">
              <a:buNone/>
            </a:pPr>
            <a:r>
              <a:rPr lang="en-US" dirty="0">
                <a:solidFill>
                  <a:srgbClr val="00B050"/>
                </a:solidFill>
              </a:rPr>
              <a:t>  </a:t>
            </a:r>
            <a:r>
              <a:rPr lang="en-US" dirty="0" err="1">
                <a:solidFill>
                  <a:srgbClr val="00B050"/>
                </a:solidFill>
              </a:rPr>
              <a:t>rightWheel.write</a:t>
            </a:r>
            <a:r>
              <a:rPr lang="en-US" dirty="0">
                <a:solidFill>
                  <a:srgbClr val="00B050"/>
                </a:solidFill>
              </a:rPr>
              <a:t>(RIGHT_WHEEL_STOP, NA, true);</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("Left Wheel Forward");</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(LEFT_WHEEL_FORWARD, NA, true);</a:t>
            </a:r>
          </a:p>
          <a:p>
            <a:pPr marL="0" indent="0">
              <a:buNone/>
            </a:pPr>
            <a:r>
              <a:rPr lang="en-US" dirty="0">
                <a:solidFill>
                  <a:srgbClr val="00B050"/>
                </a:solidFill>
              </a:rPr>
              <a:t>  delay(5000);</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(LEFT_WHEEL_STOP, NA, true);</a:t>
            </a:r>
          </a:p>
          <a:p>
            <a:pPr marL="0" indent="0">
              <a:buNone/>
            </a:pPr>
            <a:r>
              <a:rPr lang="en-US" dirty="0">
                <a:solidFill>
                  <a:srgbClr val="00B050"/>
                </a:solidFill>
              </a:rPr>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rgbClr val="00B050"/>
                </a:solidFill>
              </a:rPr>
              <a:t>///////////////////////////////////////////////////////</a:t>
            </a:r>
          </a:p>
          <a:p>
            <a:pPr marL="0" indent="0">
              <a:buFont typeface="Arial" panose="020B0604020202020204" pitchFamily="34" charset="0"/>
              <a:buNone/>
            </a:pPr>
            <a:r>
              <a:rPr lang="en-US" sz="1200" dirty="0">
                <a:solidFill>
                  <a:srgbClr val="00B050"/>
                </a:solidFill>
              </a:rPr>
              <a:t>//-- Attach/Detach Servos --------------------------  -------//</a:t>
            </a:r>
          </a:p>
          <a:p>
            <a:pPr marL="0" indent="0">
              <a:buFont typeface="Arial" panose="020B0604020202020204" pitchFamily="34" charset="0"/>
              <a:buNone/>
            </a:pPr>
            <a:r>
              <a:rPr lang="en-US" sz="1200" dirty="0">
                <a:solidFill>
                  <a:srgbClr val="00B050"/>
                </a:solidFill>
              </a:rPr>
              <a:t>//////////////////////////////////////////////////////</a:t>
            </a:r>
          </a:p>
          <a:p>
            <a:pPr marL="0" indent="0">
              <a:buNone/>
            </a:pPr>
            <a:r>
              <a:rPr lang="en-US" sz="1200" dirty="0">
                <a:solidFill>
                  <a:srgbClr val="00B050"/>
                </a:solidFill>
              </a:rPr>
              <a:t>void </a:t>
            </a:r>
            <a:r>
              <a:rPr lang="en-US" sz="1200" dirty="0" err="1">
                <a:solidFill>
                  <a:srgbClr val="00B050"/>
                </a:solidFill>
              </a:rPr>
              <a:t>attachServos</a:t>
            </a:r>
            <a:r>
              <a:rPr lang="en-US" sz="1200" dirty="0">
                <a:solidFill>
                  <a:srgbClr val="00B050"/>
                </a:solidFill>
              </a:rPr>
              <a:t>() {</a:t>
            </a:r>
          </a:p>
          <a:p>
            <a:pPr marL="0" indent="0">
              <a:buNone/>
            </a:pPr>
            <a:r>
              <a:rPr lang="en-US" sz="1200" dirty="0">
                <a:solidFill>
                  <a:srgbClr val="00B050"/>
                </a:solidFill>
              </a:rPr>
              <a:t>  </a:t>
            </a:r>
            <a:r>
              <a:rPr lang="en-US" sz="1200" dirty="0" err="1">
                <a:solidFill>
                  <a:srgbClr val="00B050"/>
                </a:solidFill>
              </a:rPr>
              <a:t>leftWheel.attach</a:t>
            </a:r>
            <a:r>
              <a:rPr lang="en-US" sz="1200" dirty="0">
                <a:solidFill>
                  <a:srgbClr val="00B050"/>
                </a:solidFill>
              </a:rPr>
              <a:t>(LEFT_WHEEL_PIN);</a:t>
            </a:r>
          </a:p>
          <a:p>
            <a:pPr marL="0" indent="0">
              <a:buNone/>
            </a:pPr>
            <a:r>
              <a:rPr lang="en-US" sz="1200" dirty="0">
                <a:solidFill>
                  <a:srgbClr val="00B050"/>
                </a:solidFill>
              </a:rPr>
              <a:t>  </a:t>
            </a:r>
            <a:r>
              <a:rPr lang="en-US" sz="1200" dirty="0" err="1">
                <a:solidFill>
                  <a:srgbClr val="00B050"/>
                </a:solidFill>
              </a:rPr>
              <a:t>rightWheel.attach</a:t>
            </a:r>
            <a:r>
              <a:rPr lang="en-US" sz="1200" dirty="0">
                <a:solidFill>
                  <a:srgbClr val="00B050"/>
                </a:solidFill>
              </a:rPr>
              <a:t>(RIGHT_WHEEL_PIN);</a:t>
            </a:r>
          </a:p>
          <a:p>
            <a:pPr marL="0" indent="0">
              <a:buNone/>
            </a:pPr>
            <a:r>
              <a:rPr lang="en-US" sz="1200" dirty="0">
                <a:solidFill>
                  <a:srgbClr val="00B050"/>
                </a:solidFill>
              </a:rPr>
              <a:t>  </a:t>
            </a:r>
            <a:r>
              <a:rPr lang="en-US" sz="1200" dirty="0" err="1">
                <a:solidFill>
                  <a:srgbClr val="00B050"/>
                </a:solidFill>
              </a:rPr>
              <a:t>leftLeg.attach</a:t>
            </a:r>
            <a:r>
              <a:rPr lang="en-US" sz="1200" dirty="0">
                <a:solidFill>
                  <a:srgbClr val="00B050"/>
                </a:solidFill>
              </a:rPr>
              <a:t>(LEFT_LEG_PIN);</a:t>
            </a:r>
          </a:p>
          <a:p>
            <a:pPr marL="0" indent="0">
              <a:buNone/>
            </a:pPr>
            <a:r>
              <a:rPr lang="en-US" sz="1200" dirty="0">
                <a:solidFill>
                  <a:srgbClr val="00B050"/>
                </a:solidFill>
              </a:rPr>
              <a:t>  </a:t>
            </a:r>
            <a:r>
              <a:rPr lang="en-US" sz="1200" dirty="0" err="1">
                <a:solidFill>
                  <a:srgbClr val="00B050"/>
                </a:solidFill>
              </a:rPr>
              <a:t>rightLeg.attach</a:t>
            </a:r>
            <a:r>
              <a:rPr lang="en-US" sz="1200" dirty="0">
                <a:solidFill>
                  <a:srgbClr val="00B050"/>
                </a:solidFill>
              </a:rPr>
              <a:t>(RIGHT_LEG_PIN);</a:t>
            </a:r>
          </a:p>
          <a:p>
            <a:pPr marL="0" indent="0">
              <a:buNone/>
            </a:pPr>
            <a:r>
              <a:rPr lang="en-US" sz="1200" dirty="0">
                <a:solidFill>
                  <a:srgbClr val="00B050"/>
                </a:solidFill>
              </a:rPr>
              <a:t>}</a:t>
            </a:r>
          </a:p>
          <a:p>
            <a:pPr marL="0" indent="0">
              <a:buNone/>
            </a:pPr>
            <a:r>
              <a:rPr lang="en-US" sz="1200" dirty="0">
                <a:solidFill>
                  <a:srgbClr val="00B050"/>
                </a:solidFill>
              </a:rPr>
              <a:t>void </a:t>
            </a:r>
            <a:r>
              <a:rPr lang="en-US" sz="1200" dirty="0" err="1">
                <a:solidFill>
                  <a:srgbClr val="00B050"/>
                </a:solidFill>
              </a:rPr>
              <a:t>detachServos</a:t>
            </a:r>
            <a:r>
              <a:rPr lang="en-US" sz="1200" dirty="0">
                <a:solidFill>
                  <a:srgbClr val="00B050"/>
                </a:solidFill>
              </a:rPr>
              <a:t>() {</a:t>
            </a:r>
          </a:p>
          <a:p>
            <a:pPr marL="0" indent="0">
              <a:buNone/>
            </a:pPr>
            <a:r>
              <a:rPr lang="en-US" sz="1200" dirty="0">
                <a:solidFill>
                  <a:srgbClr val="00B050"/>
                </a:solidFill>
              </a:rPr>
              <a:t>  </a:t>
            </a:r>
            <a:r>
              <a:rPr lang="en-US" sz="1200" dirty="0" err="1">
                <a:solidFill>
                  <a:srgbClr val="00B050"/>
                </a:solidFill>
              </a:rPr>
              <a:t>leftWheel.detach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rightWheel.detach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leftLeg.detach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rightLeg.detach</a:t>
            </a:r>
            <a:r>
              <a:rPr lang="en-US" sz="1200" dirty="0">
                <a:solidFill>
                  <a:srgbClr val="00B050"/>
                </a:solidFill>
              </a:rPr>
              <a:t>();</a:t>
            </a:r>
          </a:p>
          <a:p>
            <a:pPr marL="0" indent="0">
              <a:buNone/>
            </a:pPr>
            <a:r>
              <a:rPr lang="en-US" sz="1200" dirty="0">
                <a:solidFill>
                  <a:srgbClr val="00B050"/>
                </a:solidFill>
              </a:rPr>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42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43</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1640" y="609600"/>
            <a:ext cx="8229600" cy="1066800"/>
          </a:xfrm>
        </p:spPr>
        <p:txBody>
          <a:bodyPr>
            <a:normAutofit/>
          </a:bodyPr>
          <a:lstStyle/>
          <a:p>
            <a:r>
              <a:rPr lang="en-US" dirty="0"/>
              <a:t>Robotics Careers</a:t>
            </a:r>
          </a:p>
        </p:txBody>
      </p:sp>
      <p:sp>
        <p:nvSpPr>
          <p:cNvPr id="3" name="Content Placeholder 2"/>
          <p:cNvSpPr>
            <a:spLocks noGrp="1"/>
          </p:cNvSpPr>
          <p:nvPr>
            <p:ph idx="1"/>
          </p:nvPr>
        </p:nvSpPr>
        <p:spPr>
          <a:xfrm>
            <a:off x="228600" y="1676400"/>
            <a:ext cx="3733800" cy="2819400"/>
          </a:xfrm>
        </p:spPr>
        <p:txBody>
          <a:bodyPr>
            <a:normAutofit fontScale="92500"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endParaRPr lang="en-US" dirty="0"/>
          </a:p>
        </p:txBody>
      </p:sp>
      <p:sp>
        <p:nvSpPr>
          <p:cNvPr id="4" name="Content Placeholder 2">
            <a:extLst>
              <a:ext uri="{FF2B5EF4-FFF2-40B4-BE49-F238E27FC236}">
                <a16:creationId xmlns:a16="http://schemas.microsoft.com/office/drawing/2014/main" id="{A8266255-B97D-2D88-8556-1E3F7460F340}"/>
              </a:ext>
            </a:extLst>
          </p:cNvPr>
          <p:cNvSpPr txBox="1">
            <a:spLocks/>
          </p:cNvSpPr>
          <p:nvPr/>
        </p:nvSpPr>
        <p:spPr>
          <a:xfrm>
            <a:off x="4648200" y="1295400"/>
            <a:ext cx="3733800" cy="4325112"/>
          </a:xfrm>
          <a:prstGeom prst="rect">
            <a:avLst/>
          </a:prstGeom>
        </p:spPr>
        <p:txBody>
          <a:bodyPr vert="horz">
            <a:normAutofit/>
          </a:bodyPr>
          <a:lst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a:lstStyle>
          <a:p>
            <a:pPr marL="457200" lvl="1" indent="0">
              <a:buFont typeface="Georgia"/>
              <a:buNone/>
            </a:pPr>
            <a:r>
              <a:rPr lang="en-US" dirty="0"/>
              <a:t>- Boston Dynamics</a:t>
            </a:r>
          </a:p>
          <a:p>
            <a:pPr marL="457200" lvl="1" indent="0">
              <a:buFont typeface="Georgia"/>
              <a:buNone/>
            </a:pPr>
            <a:r>
              <a:rPr lang="en-US" dirty="0"/>
              <a:t>- Software Engineering</a:t>
            </a:r>
          </a:p>
          <a:p>
            <a:pPr marL="457200" lvl="1" indent="0">
              <a:buFont typeface="Georgia"/>
              <a:buNone/>
            </a:pPr>
            <a:r>
              <a:rPr lang="en-US" dirty="0"/>
              <a:t>- Consumer Markets</a:t>
            </a:r>
          </a:p>
          <a:p>
            <a:pPr marL="457200" lvl="1" indent="0">
              <a:buFont typeface="Georgia"/>
              <a:buNone/>
            </a:pPr>
            <a:r>
              <a:rPr lang="en-US" dirty="0"/>
              <a:t>- Household robots</a:t>
            </a:r>
          </a:p>
          <a:p>
            <a:pPr marL="457200" lvl="1" indent="0">
              <a:buFont typeface="Georgia"/>
              <a:buNone/>
            </a:pPr>
            <a:r>
              <a:rPr lang="en-US" dirty="0"/>
              <a:t>- Prosthetics</a:t>
            </a:r>
          </a:p>
          <a:p>
            <a:pPr marL="457200" lvl="1" indent="0">
              <a:buFont typeface="Georgia"/>
              <a:buNone/>
            </a:pPr>
            <a:r>
              <a:rPr lang="en-US" dirty="0"/>
              <a:t>- Military</a:t>
            </a:r>
          </a:p>
          <a:p>
            <a:endParaRPr lang="en-US" dirty="0"/>
          </a:p>
        </p:txBody>
      </p:sp>
      <p:sp>
        <p:nvSpPr>
          <p:cNvPr id="5" name="TextBox 4">
            <a:extLst>
              <a:ext uri="{FF2B5EF4-FFF2-40B4-BE49-F238E27FC236}">
                <a16:creationId xmlns:a16="http://schemas.microsoft.com/office/drawing/2014/main" id="{375F809D-7301-6B5E-B2D2-67004BB6B94E}"/>
              </a:ext>
            </a:extLst>
          </p:cNvPr>
          <p:cNvSpPr txBox="1"/>
          <p:nvPr/>
        </p:nvSpPr>
        <p:spPr>
          <a:xfrm>
            <a:off x="838200" y="4953000"/>
            <a:ext cx="6629400" cy="954107"/>
          </a:xfrm>
          <a:prstGeom prst="rect">
            <a:avLst/>
          </a:prstGeom>
          <a:noFill/>
        </p:spPr>
        <p:txBody>
          <a:bodyPr wrap="square" rtlCol="0">
            <a:spAutoFit/>
          </a:bodyPr>
          <a:lstStyle/>
          <a:p>
            <a:r>
              <a:rPr lang="en-US" sz="2800" b="1" dirty="0">
                <a:solidFill>
                  <a:srgbClr val="0066FF"/>
                </a:solidFill>
              </a:rPr>
              <a:t>Robotics Careers     </a:t>
            </a:r>
          </a:p>
          <a:p>
            <a:r>
              <a:rPr lang="en-US" sz="2800" dirty="0"/>
              <a:t> </a:t>
            </a:r>
            <a:r>
              <a:rPr lang="en-US" sz="2800" dirty="0">
                <a:hlinkClick r:id="rId2">
                  <a:extLst>
                    <a:ext uri="{A12FA001-AC4F-418D-AE19-62706E023703}">
                      <ahyp:hlinkClr xmlns:ahyp="http://schemas.microsoft.com/office/drawing/2018/hyperlinkcolor" val="tx"/>
                    </a:ext>
                  </a:extLst>
                </a:hlinkClick>
              </a:rPr>
              <a:t>https://youtu.be/xVVwYmRxaMg</a:t>
            </a:r>
            <a:endParaRPr lang="en-US" sz="1800" dirty="0"/>
          </a:p>
        </p:txBody>
      </p:sp>
    </p:spTree>
    <p:extLst>
      <p:ext uri="{BB962C8B-B14F-4D97-AF65-F5344CB8AC3E}">
        <p14:creationId xmlns:p14="http://schemas.microsoft.com/office/powerpoint/2010/main" val="2631776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51579" y="1510004"/>
            <a:ext cx="5867400" cy="3061996"/>
          </a:xfrm>
        </p:spPr>
        <p:txBody>
          <a:bodyPr>
            <a:normAutofit fontScale="92500"/>
          </a:bodyPr>
          <a:lstStyle/>
          <a:p>
            <a:r>
              <a:rPr lang="en-US" sz="2000" dirty="0"/>
              <a:t>Electrical Engineering (Sensors, computation)</a:t>
            </a:r>
          </a:p>
          <a:p>
            <a:pPr lvl="1"/>
            <a:r>
              <a:rPr lang="en-US" sz="2000" dirty="0"/>
              <a:t>Control Systems (Mobility)</a:t>
            </a:r>
          </a:p>
          <a:p>
            <a:r>
              <a:rPr lang="en-US" sz="2000" dirty="0"/>
              <a:t>Computer Engineering (Programming, computation, human-robot interface)</a:t>
            </a:r>
          </a:p>
          <a:p>
            <a:r>
              <a:rPr lang="en-US" sz="2000" dirty="0"/>
              <a:t>Robotic Engineering (human-robot interface, system integration)</a:t>
            </a:r>
          </a:p>
          <a:p>
            <a:r>
              <a:rPr lang="en-US" sz="2000" dirty="0"/>
              <a:t>Computer Science (Programming, AI, ML)</a:t>
            </a:r>
          </a:p>
          <a:p>
            <a:r>
              <a:rPr lang="en-US" sz="2000" dirty="0"/>
              <a:t>Mechanical Engineering (manipulators, mobility)</a:t>
            </a:r>
          </a:p>
          <a:p>
            <a:r>
              <a:rPr lang="en-US" sz="2000" dirty="0"/>
              <a:t>Bio-Medical Engineering (medical robots) </a:t>
            </a:r>
          </a:p>
          <a:p>
            <a:endParaRPr lang="en-US" sz="2100" dirty="0"/>
          </a:p>
          <a:p>
            <a:pPr marL="109728" indent="0">
              <a:buNone/>
            </a:pPr>
            <a:endParaRPr lang="en-US" sz="2000" dirty="0"/>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5BA3EDB-663F-60FC-8981-F8432286AB86}"/>
              </a:ext>
            </a:extLst>
          </p:cNvPr>
          <p:cNvSpPr txBox="1"/>
          <p:nvPr/>
        </p:nvSpPr>
        <p:spPr>
          <a:xfrm>
            <a:off x="228600" y="5105400"/>
            <a:ext cx="8915400" cy="707886"/>
          </a:xfrm>
          <a:prstGeom prst="rect">
            <a:avLst/>
          </a:prstGeom>
          <a:noFill/>
        </p:spPr>
        <p:txBody>
          <a:bodyPr wrap="square" rtlCol="0">
            <a:spAutoFit/>
          </a:bodyPr>
          <a:lstStyle/>
          <a:p>
            <a:r>
              <a:rPr lang="en-US" sz="2000" b="1" dirty="0">
                <a:solidFill>
                  <a:srgbClr val="FF9900"/>
                </a:solidFill>
              </a:rPr>
              <a:t>Oregon State University  Collaborative Robotics Institute</a:t>
            </a:r>
            <a:r>
              <a:rPr lang="en-US" sz="2000" dirty="0">
                <a:solidFill>
                  <a:srgbClr val="FF9900"/>
                </a:solidFill>
              </a:rPr>
              <a:t>   </a:t>
            </a:r>
            <a:r>
              <a:rPr lang="en-US" sz="2000" dirty="0">
                <a:hlinkClick r:id="rId3">
                  <a:extLst>
                    <a:ext uri="{A12FA001-AC4F-418D-AE19-62706E023703}">
                      <ahyp:hlinkClr xmlns:ahyp="http://schemas.microsoft.com/office/drawing/2018/hyperlinkcolor" val="tx"/>
                    </a:ext>
                  </a:extLst>
                </a:hlinkClick>
              </a:rPr>
              <a:t>h</a:t>
            </a:r>
            <a:r>
              <a:rPr lang="en-US" sz="2000" dirty="0">
                <a:hlinkClick r:id="rId3">
                  <a:extLst>
                    <a:ext uri="{A12FA001-AC4F-418D-AE19-62706E023703}">
                      <ahyp:hlinkClr xmlns:ahyp="http://schemas.microsoft.com/office/drawing/2018/hyperlinkcolor" val="tx"/>
                    </a:ext>
                  </a:extLst>
                </a:hlinkClick>
              </a:rPr>
              <a:t>ttps://www.youtube.com/watch?v=zauYACP2lOc</a:t>
            </a:r>
            <a:endParaRPr lang="en-US" sz="2000" dirty="0"/>
          </a:p>
        </p:txBody>
      </p:sp>
    </p:spTree>
    <p:extLst>
      <p:ext uri="{BB962C8B-B14F-4D97-AF65-F5344CB8AC3E}">
        <p14:creationId xmlns:p14="http://schemas.microsoft.com/office/powerpoint/2010/main" val="3347037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D82F457-1636-120E-3869-72743EBAF5AA}"/>
              </a:ext>
            </a:extLst>
          </p:cNvPr>
          <p:cNvPicPr>
            <a:picLocks noChangeAspect="1"/>
          </p:cNvPicPr>
          <p:nvPr/>
        </p:nvPicPr>
        <p:blipFill>
          <a:blip r:embed="rId2"/>
          <a:stretch>
            <a:fillRect/>
          </a:stretch>
        </p:blipFill>
        <p:spPr>
          <a:xfrm>
            <a:off x="62575" y="1023825"/>
            <a:ext cx="2700320" cy="1862083"/>
          </a:xfrm>
          <a:prstGeom prst="rect">
            <a:avLst/>
          </a:prstGeom>
        </p:spPr>
      </p:pic>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3"/>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6"/>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6"/>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7"/>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7"/>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8"/>
          <a:stretch>
            <a:fillRect/>
          </a:stretch>
        </p:blipFill>
        <p:spPr>
          <a:xfrm rot="14798878">
            <a:off x="2492580" y="420186"/>
            <a:ext cx="1152133" cy="1117569"/>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573830" y="2098775"/>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cxnSpLocks/>
            <a:endCxn id="110" idx="2"/>
          </p:cNvCxnSpPr>
          <p:nvPr/>
        </p:nvCxnSpPr>
        <p:spPr>
          <a:xfrm rot="5400000" flipH="1" flipV="1">
            <a:off x="1764803" y="1468935"/>
            <a:ext cx="1232894" cy="876299"/>
          </a:xfrm>
          <a:prstGeom prst="bentConnector3">
            <a:avLst>
              <a:gd name="adj1" fmla="val 6066"/>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791185" y="235902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cxnSpLocks/>
          </p:cNvCxnSpPr>
          <p:nvPr/>
        </p:nvCxnSpPr>
        <p:spPr>
          <a:xfrm rot="10800000">
            <a:off x="2971802" y="1524001"/>
            <a:ext cx="1684969" cy="600074"/>
          </a:xfrm>
          <a:prstGeom prst="bentConnector3">
            <a:avLst>
              <a:gd name="adj1" fmla="val -466"/>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cxnSpLocks/>
            <a:stCxn id="103" idx="0"/>
          </p:cNvCxnSpPr>
          <p:nvPr/>
        </p:nvCxnSpPr>
        <p:spPr>
          <a:xfrm rot="16200000" flipH="1" flipV="1">
            <a:off x="2173511" y="275310"/>
            <a:ext cx="316361" cy="4013889"/>
          </a:xfrm>
          <a:prstGeom prst="bentConnector4">
            <a:avLst>
              <a:gd name="adj1" fmla="val -39121"/>
              <a:gd name="adj2" fmla="val 67636"/>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208789" y="2363693"/>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9"/>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60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61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5B6BB-C154-674C-F824-2F22E38B8E7F}"/>
              </a:ext>
            </a:extLst>
          </p:cNvPr>
          <p:cNvSpPr>
            <a:spLocks noGrp="1"/>
          </p:cNvSpPr>
          <p:nvPr>
            <p:ph type="title"/>
          </p:nvPr>
        </p:nvSpPr>
        <p:spPr>
          <a:xfrm>
            <a:off x="381000" y="685800"/>
            <a:ext cx="8229600" cy="1066800"/>
          </a:xfrm>
        </p:spPr>
        <p:txBody>
          <a:bodyPr/>
          <a:lstStyle/>
          <a:p>
            <a:r>
              <a:rPr lang="en-US" dirty="0"/>
              <a:t>Robot Routines</a:t>
            </a:r>
          </a:p>
        </p:txBody>
      </p:sp>
      <p:sp>
        <p:nvSpPr>
          <p:cNvPr id="4" name="Content Placeholder 3">
            <a:extLst>
              <a:ext uri="{FF2B5EF4-FFF2-40B4-BE49-F238E27FC236}">
                <a16:creationId xmlns:a16="http://schemas.microsoft.com/office/drawing/2014/main" id="{DBA2B781-20E7-4C7B-FA46-783D7A4F1696}"/>
              </a:ext>
            </a:extLst>
          </p:cNvPr>
          <p:cNvSpPr>
            <a:spLocks noGrp="1"/>
          </p:cNvSpPr>
          <p:nvPr>
            <p:ph sz="half" idx="1"/>
          </p:nvPr>
        </p:nvSpPr>
        <p:spPr>
          <a:xfrm>
            <a:off x="47625" y="2047875"/>
            <a:ext cx="4038600" cy="4525963"/>
          </a:xfrm>
        </p:spPr>
        <p:txBody>
          <a:bodyPr>
            <a:normAutofit fontScale="92500" lnSpcReduction="20000"/>
          </a:bodyPr>
          <a:lstStyle/>
          <a:p>
            <a:pPr marL="109728" indent="0">
              <a:buNone/>
            </a:pPr>
            <a:r>
              <a:rPr lang="en-US" dirty="0"/>
              <a:t>Navigation Routines</a:t>
            </a:r>
          </a:p>
          <a:p>
            <a:r>
              <a:rPr lang="en-US" dirty="0"/>
              <a:t>int sonar(const char *label) </a:t>
            </a:r>
          </a:p>
          <a:p>
            <a:r>
              <a:rPr lang="en-US" dirty="0" err="1"/>
              <a:t>feetUp</a:t>
            </a:r>
            <a:r>
              <a:rPr lang="en-US" dirty="0"/>
              <a:t>(int duration) </a:t>
            </a:r>
          </a:p>
          <a:p>
            <a:r>
              <a:rPr lang="en-US" dirty="0" err="1"/>
              <a:t>wheelsForward</a:t>
            </a:r>
            <a:r>
              <a:rPr lang="en-US" dirty="0"/>
              <a:t>(int duration) </a:t>
            </a:r>
          </a:p>
          <a:p>
            <a:r>
              <a:rPr lang="en-US" dirty="0" err="1"/>
              <a:t>wheelsFastForward</a:t>
            </a:r>
            <a:r>
              <a:rPr lang="en-US" dirty="0"/>
              <a:t>(int duration) </a:t>
            </a:r>
          </a:p>
          <a:p>
            <a:r>
              <a:rPr lang="en-US" dirty="0" err="1"/>
              <a:t>wheelsBackward</a:t>
            </a:r>
            <a:r>
              <a:rPr lang="en-US" dirty="0"/>
              <a:t>(int duration) </a:t>
            </a:r>
          </a:p>
          <a:p>
            <a:r>
              <a:rPr lang="en-US" dirty="0" err="1"/>
              <a:t>wheelsRight</a:t>
            </a:r>
            <a:r>
              <a:rPr lang="en-US" dirty="0"/>
              <a:t>(int duration) </a:t>
            </a:r>
          </a:p>
          <a:p>
            <a:r>
              <a:rPr lang="en-US" dirty="0" err="1"/>
              <a:t>wheelsLeft</a:t>
            </a:r>
            <a:r>
              <a:rPr lang="en-US" dirty="0"/>
              <a:t>(int duration) </a:t>
            </a:r>
          </a:p>
          <a:p>
            <a:r>
              <a:rPr lang="en-US" dirty="0" err="1"/>
              <a:t>wheelsStop</a:t>
            </a:r>
            <a:r>
              <a:rPr lang="en-US" dirty="0"/>
              <a:t>(int duration)</a:t>
            </a:r>
          </a:p>
        </p:txBody>
      </p:sp>
      <p:sp>
        <p:nvSpPr>
          <p:cNvPr id="5" name="Content Placeholder 4">
            <a:extLst>
              <a:ext uri="{FF2B5EF4-FFF2-40B4-BE49-F238E27FC236}">
                <a16:creationId xmlns:a16="http://schemas.microsoft.com/office/drawing/2014/main" id="{A46C4066-6C69-EF13-763E-5396F68DF4BB}"/>
              </a:ext>
            </a:extLst>
          </p:cNvPr>
          <p:cNvSpPr>
            <a:spLocks noGrp="1"/>
          </p:cNvSpPr>
          <p:nvPr>
            <p:ph sz="half" idx="2"/>
          </p:nvPr>
        </p:nvSpPr>
        <p:spPr>
          <a:xfrm>
            <a:off x="4019550" y="1905000"/>
            <a:ext cx="5105400" cy="4525963"/>
          </a:xfrm>
        </p:spPr>
        <p:txBody>
          <a:bodyPr>
            <a:normAutofit fontScale="92500" lnSpcReduction="20000"/>
          </a:bodyPr>
          <a:lstStyle/>
          <a:p>
            <a:pPr marL="109728" indent="0">
              <a:buNone/>
            </a:pPr>
            <a:r>
              <a:rPr lang="en-US" dirty="0"/>
              <a:t>Dance Routines</a:t>
            </a:r>
          </a:p>
          <a:p>
            <a:r>
              <a:rPr lang="en-US" dirty="0" err="1"/>
              <a:t>feetDown</a:t>
            </a:r>
            <a:r>
              <a:rPr lang="en-US" dirty="0"/>
              <a:t>(int duration) </a:t>
            </a:r>
          </a:p>
          <a:p>
            <a:r>
              <a:rPr lang="en-US" dirty="0" err="1"/>
              <a:t>glideForward</a:t>
            </a:r>
            <a:r>
              <a:rPr lang="en-US" dirty="0"/>
              <a:t>(int duration) </a:t>
            </a:r>
          </a:p>
          <a:p>
            <a:r>
              <a:rPr lang="en-US" dirty="0" err="1"/>
              <a:t>glideBackward</a:t>
            </a:r>
            <a:r>
              <a:rPr lang="en-US" dirty="0"/>
              <a:t>(int duration) </a:t>
            </a:r>
          </a:p>
          <a:p>
            <a:r>
              <a:rPr lang="en-US" dirty="0" err="1"/>
              <a:t>glideLeft</a:t>
            </a:r>
            <a:r>
              <a:rPr lang="en-US" dirty="0"/>
              <a:t>(int duration) </a:t>
            </a:r>
          </a:p>
          <a:p>
            <a:r>
              <a:rPr lang="en-US" dirty="0" err="1"/>
              <a:t>glideRight</a:t>
            </a:r>
            <a:r>
              <a:rPr lang="en-US" dirty="0"/>
              <a:t>(int duration) </a:t>
            </a:r>
          </a:p>
          <a:p>
            <a:r>
              <a:rPr lang="en-US" dirty="0" err="1"/>
              <a:t>glideTilt</a:t>
            </a:r>
            <a:r>
              <a:rPr lang="en-US" dirty="0"/>
              <a:t>(int steps) </a:t>
            </a:r>
          </a:p>
          <a:p>
            <a:r>
              <a:rPr lang="en-US" dirty="0" err="1"/>
              <a:t>leftPirouette</a:t>
            </a:r>
            <a:r>
              <a:rPr lang="en-US" dirty="0"/>
              <a:t>(int duration, int </a:t>
            </a:r>
            <a:r>
              <a:rPr lang="en-US" dirty="0" err="1"/>
              <a:t>toeExtend</a:t>
            </a:r>
            <a:r>
              <a:rPr lang="en-US" dirty="0"/>
              <a:t>) </a:t>
            </a:r>
          </a:p>
          <a:p>
            <a:r>
              <a:rPr lang="en-US" dirty="0" err="1"/>
              <a:t>rightPirouette</a:t>
            </a:r>
            <a:r>
              <a:rPr lang="en-US" dirty="0"/>
              <a:t>(int duration, int </a:t>
            </a:r>
            <a:r>
              <a:rPr lang="en-US" dirty="0" err="1"/>
              <a:t>toeExtend</a:t>
            </a:r>
            <a:r>
              <a:rPr lang="en-US" dirty="0"/>
              <a:t>) </a:t>
            </a:r>
          </a:p>
          <a:p>
            <a:r>
              <a:rPr lang="en-US" dirty="0"/>
              <a:t>pirouette(int duration) </a:t>
            </a:r>
          </a:p>
          <a:p>
            <a:r>
              <a:rPr lang="en-US" dirty="0"/>
              <a:t>tilt(int steps) </a:t>
            </a:r>
          </a:p>
          <a:p>
            <a:r>
              <a:rPr lang="en-US" dirty="0"/>
              <a:t>jump(int steps) </a:t>
            </a:r>
          </a:p>
          <a:p>
            <a:r>
              <a:rPr lang="en-US" dirty="0" err="1"/>
              <a:t>strutForward</a:t>
            </a:r>
            <a:r>
              <a:rPr lang="en-US" dirty="0"/>
              <a:t>(int steps) </a:t>
            </a:r>
          </a:p>
          <a:p>
            <a:r>
              <a:rPr lang="en-US" dirty="0" err="1"/>
              <a:t>spinRight</a:t>
            </a:r>
            <a:r>
              <a:rPr lang="en-US" dirty="0"/>
              <a:t>(int steps) </a:t>
            </a:r>
          </a:p>
          <a:p>
            <a:r>
              <a:rPr lang="en-US" dirty="0" err="1"/>
              <a:t>spinLeft</a:t>
            </a:r>
            <a:r>
              <a:rPr lang="en-US" dirty="0"/>
              <a:t>(int steps) </a:t>
            </a:r>
          </a:p>
          <a:p>
            <a:r>
              <a:rPr lang="en-US" dirty="0" err="1"/>
              <a:t>walkForward</a:t>
            </a:r>
            <a:r>
              <a:rPr lang="en-US" dirty="0"/>
              <a:t>(int steps) </a:t>
            </a:r>
          </a:p>
        </p:txBody>
      </p:sp>
    </p:spTree>
    <p:extLst>
      <p:ext uri="{BB962C8B-B14F-4D97-AF65-F5344CB8AC3E}">
        <p14:creationId xmlns:p14="http://schemas.microsoft.com/office/powerpoint/2010/main" val="14054043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ADF18-0F59-1255-F095-0BA468CAE363}"/>
              </a:ext>
            </a:extLst>
          </p:cNvPr>
          <p:cNvSpPr>
            <a:spLocks noGrp="1"/>
          </p:cNvSpPr>
          <p:nvPr>
            <p:ph type="title"/>
          </p:nvPr>
        </p:nvSpPr>
        <p:spPr>
          <a:xfrm>
            <a:off x="228600" y="588962"/>
            <a:ext cx="8229600" cy="1066800"/>
          </a:xfrm>
        </p:spPr>
        <p:txBody>
          <a:bodyPr/>
          <a:lstStyle/>
          <a:p>
            <a:r>
              <a:rPr lang="en-US" dirty="0"/>
              <a:t>Scooter Scout Robot Challenge</a:t>
            </a:r>
          </a:p>
        </p:txBody>
      </p:sp>
      <p:sp>
        <p:nvSpPr>
          <p:cNvPr id="3" name="Content Placeholder 2">
            <a:extLst>
              <a:ext uri="{FF2B5EF4-FFF2-40B4-BE49-F238E27FC236}">
                <a16:creationId xmlns:a16="http://schemas.microsoft.com/office/drawing/2014/main" id="{17412CF9-56EB-4B23-9128-FD4D7531B571}"/>
              </a:ext>
            </a:extLst>
          </p:cNvPr>
          <p:cNvSpPr>
            <a:spLocks noGrp="1"/>
          </p:cNvSpPr>
          <p:nvPr>
            <p:ph sz="half" idx="1"/>
          </p:nvPr>
        </p:nvSpPr>
        <p:spPr>
          <a:xfrm>
            <a:off x="228600" y="1647761"/>
            <a:ext cx="4038600" cy="4525963"/>
          </a:xfrm>
        </p:spPr>
        <p:txBody>
          <a:bodyPr>
            <a:normAutofit fontScale="85000" lnSpcReduction="20000"/>
          </a:bodyPr>
          <a:lstStyle/>
          <a:p>
            <a:pPr marL="109728" indent="0">
              <a:buNone/>
            </a:pPr>
            <a:r>
              <a:rPr lang="en-US" dirty="0"/>
              <a:t>Each Scout writes a program that performs a dance and then navigates a maze.</a:t>
            </a:r>
          </a:p>
          <a:p>
            <a:pPr marL="109728" indent="0">
              <a:buNone/>
            </a:pPr>
            <a:endParaRPr lang="en-US" dirty="0"/>
          </a:p>
          <a:p>
            <a:pPr marL="109728" indent="0">
              <a:buNone/>
            </a:pPr>
            <a:r>
              <a:rPr lang="en-US" b="1" dirty="0"/>
              <a:t>Dance Competition</a:t>
            </a:r>
          </a:p>
          <a:p>
            <a:r>
              <a:rPr lang="en-US" dirty="0"/>
              <a:t>Robot starts in the initial start location where it will perform its dance and then traverse the maze</a:t>
            </a:r>
          </a:p>
          <a:p>
            <a:r>
              <a:rPr lang="en-US" dirty="0"/>
              <a:t>Coolest Dance wins based on audience voting</a:t>
            </a:r>
          </a:p>
          <a:p>
            <a:pPr marL="109728" indent="0">
              <a:buNone/>
            </a:pPr>
            <a:endParaRPr lang="en-US" dirty="0"/>
          </a:p>
          <a:p>
            <a:pPr marL="109728" indent="0">
              <a:buNone/>
            </a:pPr>
            <a:r>
              <a:rPr lang="en-US" b="1" dirty="0"/>
              <a:t>Original Moves Competition</a:t>
            </a:r>
          </a:p>
          <a:p>
            <a:r>
              <a:rPr lang="en-US" dirty="0"/>
              <a:t>Special award will be given to those designers that create NEW unique dance moves by directly controlling the servos</a:t>
            </a:r>
          </a:p>
          <a:p>
            <a:r>
              <a:rPr lang="en-US" dirty="0"/>
              <a:t>See the “Scooter_5_moves.h” file for examples of how to code a function for a new move</a:t>
            </a:r>
          </a:p>
          <a:p>
            <a:pPr lvl="1"/>
            <a:endParaRPr lang="en-US" dirty="0"/>
          </a:p>
        </p:txBody>
      </p:sp>
      <p:sp>
        <p:nvSpPr>
          <p:cNvPr id="4" name="Content Placeholder 3">
            <a:extLst>
              <a:ext uri="{FF2B5EF4-FFF2-40B4-BE49-F238E27FC236}">
                <a16:creationId xmlns:a16="http://schemas.microsoft.com/office/drawing/2014/main" id="{740CEF26-B0D7-2D06-0C99-5087ABED6C54}"/>
              </a:ext>
            </a:extLst>
          </p:cNvPr>
          <p:cNvSpPr>
            <a:spLocks noGrp="1"/>
          </p:cNvSpPr>
          <p:nvPr>
            <p:ph sz="half" idx="2"/>
          </p:nvPr>
        </p:nvSpPr>
        <p:spPr>
          <a:xfrm>
            <a:off x="4800600" y="2438400"/>
            <a:ext cx="4038600" cy="4525963"/>
          </a:xfrm>
        </p:spPr>
        <p:txBody>
          <a:bodyPr>
            <a:normAutofit fontScale="85000" lnSpcReduction="20000"/>
          </a:bodyPr>
          <a:lstStyle/>
          <a:p>
            <a:pPr marL="109728" indent="0">
              <a:buNone/>
            </a:pPr>
            <a:r>
              <a:rPr lang="en-US" b="1" dirty="0"/>
              <a:t>Conquer the Maze</a:t>
            </a:r>
          </a:p>
          <a:p>
            <a:r>
              <a:rPr lang="en-US" dirty="0"/>
              <a:t>Robot must traverse the maze with out knocking any of the obstacles over.</a:t>
            </a:r>
          </a:p>
          <a:p>
            <a:r>
              <a:rPr lang="en-US" dirty="0"/>
              <a:t>It must make it to the Finish square </a:t>
            </a:r>
          </a:p>
          <a:p>
            <a:r>
              <a:rPr lang="en-US" dirty="0"/>
              <a:t>Here is a map of the course to that you will need to program the robot to traverse.</a:t>
            </a:r>
          </a:p>
          <a:p>
            <a:endParaRPr lang="en-US" dirty="0"/>
          </a:p>
        </p:txBody>
      </p:sp>
      <p:sp>
        <p:nvSpPr>
          <p:cNvPr id="5" name="Rectangle 4">
            <a:extLst>
              <a:ext uri="{FF2B5EF4-FFF2-40B4-BE49-F238E27FC236}">
                <a16:creationId xmlns:a16="http://schemas.microsoft.com/office/drawing/2014/main" id="{A353788B-BB40-4270-9CA9-6ED44913161E}"/>
              </a:ext>
            </a:extLst>
          </p:cNvPr>
          <p:cNvSpPr/>
          <p:nvPr/>
        </p:nvSpPr>
        <p:spPr>
          <a:xfrm>
            <a:off x="5086350" y="4343400"/>
            <a:ext cx="3733800" cy="2286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DB07683-1D1A-B91E-C797-234570386539}"/>
              </a:ext>
            </a:extLst>
          </p:cNvPr>
          <p:cNvSpPr/>
          <p:nvPr/>
        </p:nvSpPr>
        <p:spPr>
          <a:xfrm>
            <a:off x="5238750" y="4510881"/>
            <a:ext cx="6096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Start</a:t>
            </a:r>
          </a:p>
        </p:txBody>
      </p:sp>
      <p:cxnSp>
        <p:nvCxnSpPr>
          <p:cNvPr id="8" name="Straight Connector 7">
            <a:extLst>
              <a:ext uri="{FF2B5EF4-FFF2-40B4-BE49-F238E27FC236}">
                <a16:creationId xmlns:a16="http://schemas.microsoft.com/office/drawing/2014/main" id="{080BF5FD-5E08-3F64-3097-4C3E15E1A001}"/>
              </a:ext>
            </a:extLst>
          </p:cNvPr>
          <p:cNvCxnSpPr>
            <a:cxnSpLocks/>
          </p:cNvCxnSpPr>
          <p:nvPr/>
        </p:nvCxnSpPr>
        <p:spPr>
          <a:xfrm>
            <a:off x="5076825" y="5181600"/>
            <a:ext cx="32004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3EE8823-99B1-7CDB-2EE0-435B782C8C6C}"/>
              </a:ext>
            </a:extLst>
          </p:cNvPr>
          <p:cNvCxnSpPr>
            <a:cxnSpLocks/>
          </p:cNvCxnSpPr>
          <p:nvPr/>
        </p:nvCxnSpPr>
        <p:spPr>
          <a:xfrm>
            <a:off x="6153150" y="6049144"/>
            <a:ext cx="215265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849C7799-D719-1495-0D14-BC5F5DB76479}"/>
              </a:ext>
            </a:extLst>
          </p:cNvPr>
          <p:cNvSpPr/>
          <p:nvPr/>
        </p:nvSpPr>
        <p:spPr>
          <a:xfrm>
            <a:off x="5876925" y="539032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61D3701-18B3-B6E2-42AF-D15E8CC82A31}"/>
              </a:ext>
            </a:extLst>
          </p:cNvPr>
          <p:cNvSpPr/>
          <p:nvPr/>
        </p:nvSpPr>
        <p:spPr>
          <a:xfrm>
            <a:off x="6277570" y="5753100"/>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FE94D98-267E-A097-3255-3F4E0E36236E}"/>
              </a:ext>
            </a:extLst>
          </p:cNvPr>
          <p:cNvSpPr/>
          <p:nvPr/>
        </p:nvSpPr>
        <p:spPr>
          <a:xfrm>
            <a:off x="6771084" y="5403811"/>
            <a:ext cx="152400" cy="15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51862325-6FA3-7444-B33B-D68D3CE2C119}"/>
              </a:ext>
            </a:extLst>
          </p:cNvPr>
          <p:cNvCxnSpPr>
            <a:cxnSpLocks/>
          </p:cNvCxnSpPr>
          <p:nvPr/>
        </p:nvCxnSpPr>
        <p:spPr>
          <a:xfrm>
            <a:off x="8277225" y="5215677"/>
            <a:ext cx="9525" cy="848548"/>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DC1ABE2-D6AE-71BA-FF71-E47180B5D5CF}"/>
              </a:ext>
            </a:extLst>
          </p:cNvPr>
          <p:cNvCxnSpPr>
            <a:cxnSpLocks/>
          </p:cNvCxnSpPr>
          <p:nvPr/>
        </p:nvCxnSpPr>
        <p:spPr>
          <a:xfrm>
            <a:off x="5801320" y="6406295"/>
            <a:ext cx="571500" cy="223105"/>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3D78BFF-4C8B-D534-D7BD-7FADF17AF749}"/>
              </a:ext>
            </a:extLst>
          </p:cNvPr>
          <p:cNvCxnSpPr>
            <a:cxnSpLocks/>
          </p:cNvCxnSpPr>
          <p:nvPr/>
        </p:nvCxnSpPr>
        <p:spPr>
          <a:xfrm flipV="1">
            <a:off x="5872163" y="6049144"/>
            <a:ext cx="309562" cy="87045"/>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90648136-CDB2-117A-F721-BD2B4B82BA60}"/>
              </a:ext>
            </a:extLst>
          </p:cNvPr>
          <p:cNvSpPr/>
          <p:nvPr/>
        </p:nvSpPr>
        <p:spPr>
          <a:xfrm>
            <a:off x="7191970" y="5303348"/>
            <a:ext cx="1007269" cy="6587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Finish</a:t>
            </a:r>
          </a:p>
        </p:txBody>
      </p:sp>
    </p:spTree>
    <p:extLst>
      <p:ext uri="{BB962C8B-B14F-4D97-AF65-F5344CB8AC3E}">
        <p14:creationId xmlns:p14="http://schemas.microsoft.com/office/powerpoint/2010/main" val="30067451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940CB-9775-4751-89D4-24798F172D8B}"/>
              </a:ext>
            </a:extLst>
          </p:cNvPr>
          <p:cNvSpPr>
            <a:spLocks noGrp="1"/>
          </p:cNvSpPr>
          <p:nvPr>
            <p:ph type="title"/>
          </p:nvPr>
        </p:nvSpPr>
        <p:spPr>
          <a:xfrm>
            <a:off x="685800" y="609601"/>
            <a:ext cx="7772400" cy="838200"/>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3113714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3384409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6553200" cy="1692771"/>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800" b="1" cap="none" spc="0" dirty="0">
                <a:ln w="11430"/>
                <a:solidFill>
                  <a:srgbClr val="0070C0"/>
                </a:solidFill>
                <a:effectLst>
                  <a:outerShdw blurRad="80000" dist="40000" dir="5040000" algn="tl">
                    <a:srgbClr val="000000">
                      <a:alpha val="30000"/>
                    </a:srgbClr>
                  </a:outerShdw>
                </a:effectLst>
              </a:rPr>
              <a:t>Classification: </a:t>
            </a:r>
            <a:r>
              <a:rPr lang="en-US" sz="2800" b="1" i="1" cap="none" spc="0" dirty="0">
                <a:ln w="11430"/>
                <a:solidFill>
                  <a:srgbClr val="0070C0"/>
                </a:solidFill>
                <a:effectLst>
                  <a:outerShdw blurRad="80000" dist="40000" dir="5040000" algn="tl">
                    <a:srgbClr val="000000">
                      <a:alpha val="30000"/>
                    </a:srgbClr>
                  </a:outerShdw>
                </a:effectLst>
              </a:rPr>
              <a:t>Top Secret</a:t>
            </a:r>
          </a:p>
          <a:p>
            <a:r>
              <a:rPr lang="en-US" sz="2800" b="1" dirty="0">
                <a:ln w="11430"/>
                <a:solidFill>
                  <a:srgbClr val="0070C0"/>
                </a:solidFill>
                <a:effectLst>
                  <a:outerShdw blurRad="80000" dist="40000" dir="5040000" algn="tl">
                    <a:srgbClr val="000000">
                      <a:alpha val="30000"/>
                    </a:srgbClr>
                  </a:outerShdw>
                </a:effectLst>
              </a:rPr>
              <a:t>Model: </a:t>
            </a:r>
            <a:r>
              <a:rPr lang="en-US" sz="2800" b="1" i="1" dirty="0" err="1">
                <a:ln w="11430"/>
                <a:solidFill>
                  <a:srgbClr val="0070C0"/>
                </a:solidFill>
                <a:effectLst>
                  <a:outerShdw blurRad="80000" dist="40000" dir="5040000" algn="tl">
                    <a:srgbClr val="000000">
                      <a:alpha val="30000"/>
                    </a:srgbClr>
                  </a:outerShdw>
                </a:effectLst>
              </a:rPr>
              <a:t>Fischbot</a:t>
            </a:r>
            <a:r>
              <a:rPr lang="en-US" sz="2800" b="1" i="1" dirty="0">
                <a:ln w="11430"/>
                <a:solidFill>
                  <a:srgbClr val="0070C0"/>
                </a:solidFill>
                <a:effectLst>
                  <a:outerShdw blurRad="80000" dist="40000" dir="5040000" algn="tl">
                    <a:srgbClr val="000000">
                      <a:alpha val="30000"/>
                    </a:srgbClr>
                  </a:outerShdw>
                </a:effectLst>
              </a:rPr>
              <a:t> 605</a:t>
            </a:r>
          </a:p>
          <a:p>
            <a:r>
              <a:rPr lang="en-US" sz="2800" b="1" cap="none" spc="0" dirty="0">
                <a:ln w="11430"/>
                <a:solidFill>
                  <a:srgbClr val="0070C0"/>
                </a:solidFill>
                <a:effectLst>
                  <a:outerShdw blurRad="80000" dist="40000" dir="5040000" algn="tl">
                    <a:srgbClr val="000000">
                      <a:alpha val="30000"/>
                    </a:srgbClr>
                  </a:outerShdw>
                </a:effectLst>
              </a:rPr>
              <a:t>Name: </a:t>
            </a:r>
            <a:r>
              <a:rPr lang="en-US" sz="2800" b="1" i="1" cap="none" spc="0" dirty="0">
                <a:ln w="11430"/>
                <a:solidFill>
                  <a:srgbClr val="0070C0"/>
                </a:solidFill>
                <a:effectLst>
                  <a:outerShdw blurRad="80000" dist="40000" dir="5040000" algn="tl">
                    <a:srgbClr val="000000">
                      <a:alpha val="30000"/>
                    </a:srgbClr>
                  </a:outerShdw>
                </a:effectLst>
              </a:rPr>
              <a:t>Scooter Scout</a:t>
            </a:r>
          </a:p>
          <a:p>
            <a:r>
              <a:rPr lang="en-US" b="1" i="1" dirty="0">
                <a:ln w="11430"/>
                <a:solidFill>
                  <a:srgbClr val="FFC000"/>
                </a:solidFill>
                <a:effectLst>
                  <a:outerShdw blurRad="80000" dist="40000" dir="5040000" algn="tl">
                    <a:srgbClr val="000000">
                      <a:alpha val="30000"/>
                    </a:srgbClr>
                  </a:outerShdw>
                </a:effectLst>
              </a:rPr>
              <a:t>Special Thanks to Sebastian Coddington </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49243</TotalTime>
  <Words>5952</Words>
  <Application>Microsoft Office PowerPoint</Application>
  <PresentationFormat>On-screen Show (4:3)</PresentationFormat>
  <Paragraphs>993</Paragraphs>
  <Slides>83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Scooter Scout Repository</vt:lpstr>
      <vt:lpstr>Software Installation</vt:lpstr>
      <vt:lpstr>Now Add This Library</vt:lpstr>
      <vt:lpstr>And This for Variable Servo Control</vt:lpstr>
      <vt:lpstr>Arduino IDE</vt:lpstr>
      <vt:lpstr>Blink Program</vt:lpstr>
      <vt:lpstr>PowerPoint Presentation</vt:lpstr>
      <vt:lpstr>Session 2</vt:lpstr>
      <vt:lpstr>PowerPoint Presentation</vt:lpstr>
      <vt:lpstr>Robot Videos</vt:lpstr>
      <vt:lpstr>Types of Robots</vt:lpstr>
      <vt:lpstr>PowerPoint Presentation</vt:lpstr>
      <vt:lpstr>Fields of Robotics</vt:lpstr>
      <vt:lpstr>Homework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Scooter Schematic</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Robot Routines</vt:lpstr>
      <vt:lpstr>Scooter Scout Robot Challenge</vt:lpstr>
      <vt:lpstr>Let’s program the Navigation</vt:lpstr>
      <vt:lpstr>Initialization and Constants</vt:lpstr>
      <vt:lpstr>Setup Subroutines</vt:lpstr>
      <vt:lpstr>Basic Robot Movement</vt:lpstr>
      <vt:lpstr>Autonomous Forward</vt:lpstr>
      <vt:lpstr>STOP</vt:lpstr>
      <vt:lpstr>Look Left</vt:lpstr>
      <vt:lpstr>What’s a Conditional Statement</vt:lpstr>
      <vt:lpstr>Tune and Demonstrate your Robot</vt:lpstr>
      <vt:lpstr>BACKUP</vt:lpstr>
      <vt:lpstr>Uninstalling From Macinstosh </vt:lpstr>
      <vt:lpstr>Locomotion Code</vt:lpstr>
      <vt:lpstr>Scooter Navigation</vt:lpstr>
      <vt:lpstr>FischBot Navigation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162</cp:revision>
  <cp:lastPrinted>2022-12-24T20:57:55Z</cp:lastPrinted>
  <dcterms:created xsi:type="dcterms:W3CDTF">2020-09-01T22:33:34Z</dcterms:created>
  <dcterms:modified xsi:type="dcterms:W3CDTF">2023-04-22T17:54:43Z</dcterms:modified>
</cp:coreProperties>
</file>